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85" r:id="rId3"/>
    <p:sldId id="286" r:id="rId4"/>
    <p:sldId id="287" r:id="rId5"/>
    <p:sldId id="275" r:id="rId6"/>
    <p:sldId id="260" r:id="rId7"/>
    <p:sldId id="258" r:id="rId8"/>
    <p:sldId id="259" r:id="rId9"/>
    <p:sldId id="262" r:id="rId10"/>
    <p:sldId id="268" r:id="rId11"/>
    <p:sldId id="263" r:id="rId12"/>
    <p:sldId id="264" r:id="rId13"/>
    <p:sldId id="274" r:id="rId14"/>
    <p:sldId id="284" r:id="rId15"/>
    <p:sldId id="277" r:id="rId16"/>
    <p:sldId id="279" r:id="rId17"/>
    <p:sldId id="283" r:id="rId18"/>
    <p:sldId id="280" r:id="rId19"/>
    <p:sldId id="266" r:id="rId20"/>
    <p:sldId id="281" r:id="rId21"/>
    <p:sldId id="278" r:id="rId22"/>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37" autoAdjust="0"/>
  </p:normalViewPr>
  <p:slideViewPr>
    <p:cSldViewPr snapToGrid="0" snapToObjects="1">
      <p:cViewPr varScale="1">
        <p:scale>
          <a:sx n="86" d="100"/>
          <a:sy n="86" d="100"/>
        </p:scale>
        <p:origin x="690" y="6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41A3BEC-6B83-4AB5-A280-F25B5AD0D66A}" type="datetimeFigureOut">
              <a:rPr lang="fr-FR"/>
              <a:pPr>
                <a:defRPr/>
              </a:pPr>
              <a:t>23/09/2016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6C0CB66-BA72-493C-9CCA-E89786B829D8}" type="slidenum">
              <a:rPr lang="fr-FR"/>
              <a:pPr>
                <a:defRPr/>
              </a:pPr>
              <a:t>‹#›</a:t>
            </a:fld>
            <a:endParaRPr lang="fr-FR"/>
          </a:p>
        </p:txBody>
      </p:sp>
    </p:spTree>
    <p:extLst>
      <p:ext uri="{BB962C8B-B14F-4D97-AF65-F5344CB8AC3E}">
        <p14:creationId xmlns:p14="http://schemas.microsoft.com/office/powerpoint/2010/main" val="292963999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C0CB66-BA72-493C-9CCA-E89786B829D8}" type="slidenum">
              <a:rPr lang="fr-FR" smtClean="0"/>
              <a:pPr>
                <a:defRPr/>
              </a:pPr>
              <a:t>1</a:t>
            </a:fld>
            <a:endParaRPr lang="fr-FR"/>
          </a:p>
        </p:txBody>
      </p:sp>
    </p:spTree>
    <p:extLst>
      <p:ext uri="{BB962C8B-B14F-4D97-AF65-F5344CB8AC3E}">
        <p14:creationId xmlns:p14="http://schemas.microsoft.com/office/powerpoint/2010/main" val="413021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FS Mencap" panose="02000506040000020004" pitchFamily="50" charset="0"/>
              </a:rPr>
              <a:t>Internet can be dangerous.</a:t>
            </a:r>
          </a:p>
          <a:p>
            <a:pPr>
              <a:spcBef>
                <a:spcPct val="0"/>
              </a:spcBef>
            </a:pPr>
            <a:endParaRPr lang="en-US" dirty="0" smtClean="0">
              <a:latin typeface="FS Mencap" panose="02000506040000020004" pitchFamily="50" charset="0"/>
            </a:endParaRPr>
          </a:p>
          <a:p>
            <a:pPr>
              <a:spcBef>
                <a:spcPct val="0"/>
              </a:spcBef>
            </a:pPr>
            <a:r>
              <a:rPr lang="en-US" dirty="0" smtClean="0">
                <a:latin typeface="FS Mencap" panose="02000506040000020004" pitchFamily="50" charset="0"/>
              </a:rPr>
              <a:t>Everything you share on the internet stays there forever.</a:t>
            </a:r>
          </a:p>
          <a:p>
            <a:pPr>
              <a:spcBef>
                <a:spcPct val="0"/>
              </a:spcBef>
            </a:pPr>
            <a:r>
              <a:rPr lang="en-US" dirty="0" smtClean="0">
                <a:latin typeface="FS Mencap" panose="02000506040000020004" pitchFamily="50" charset="0"/>
              </a:rPr>
              <a:t>A lot of people you meet online might not be nice. </a:t>
            </a:r>
          </a:p>
          <a:p>
            <a:pPr>
              <a:spcBef>
                <a:spcPct val="0"/>
              </a:spcBef>
            </a:pPr>
            <a:r>
              <a:rPr lang="en-US" dirty="0" smtClean="0">
                <a:latin typeface="FS Mencap" panose="02000506040000020004" pitchFamily="50" charset="0"/>
              </a:rPr>
              <a:t>Sometimes you cannot trust them. </a:t>
            </a:r>
          </a:p>
          <a:p>
            <a:pPr>
              <a:spcBef>
                <a:spcPct val="0"/>
              </a:spcBef>
            </a:pPr>
            <a:r>
              <a:rPr lang="en-US" dirty="0" smtClean="0">
                <a:latin typeface="FS Mencap" panose="02000506040000020004" pitchFamily="50" charset="0"/>
              </a:rPr>
              <a:t>They might try to steal your personal information </a:t>
            </a:r>
          </a:p>
          <a:p>
            <a:pPr>
              <a:spcBef>
                <a:spcPct val="0"/>
              </a:spcBef>
            </a:pPr>
            <a:r>
              <a:rPr lang="en-US" dirty="0" smtClean="0">
                <a:latin typeface="FS Mencap" panose="02000506040000020004" pitchFamily="50" charset="0"/>
              </a:rPr>
              <a:t>and pretend they are you, or they might bully </a:t>
            </a:r>
          </a:p>
          <a:p>
            <a:pPr>
              <a:spcBef>
                <a:spcPct val="0"/>
              </a:spcBef>
            </a:pPr>
            <a:r>
              <a:rPr lang="en-US" dirty="0" smtClean="0">
                <a:latin typeface="FS Mencap" panose="02000506040000020004" pitchFamily="50" charset="0"/>
              </a:rPr>
              <a:t>or hurt you!</a:t>
            </a:r>
          </a:p>
          <a:p>
            <a:pPr>
              <a:spcBef>
                <a:spcPct val="0"/>
              </a:spcBef>
            </a:pPr>
            <a:endParaRPr lang="en-US" dirty="0" smtClean="0">
              <a:latin typeface="FS Mencap" panose="02000506040000020004" pitchFamily="50" charset="0"/>
            </a:endParaRP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CC7F54-59DF-4DCE-84AC-F41249CFDED5}" type="slidenum">
              <a:rPr lang="fr-FR"/>
              <a:pPr fontAlgn="base">
                <a:spcBef>
                  <a:spcPct val="0"/>
                </a:spcBef>
                <a:spcAft>
                  <a:spcPct val="0"/>
                </a:spcAft>
              </a:pPr>
              <a:t>10</a:t>
            </a:fld>
            <a:endParaRPr lang="fr-FR"/>
          </a:p>
        </p:txBody>
      </p:sp>
    </p:spTree>
    <p:extLst>
      <p:ext uri="{BB962C8B-B14F-4D97-AF65-F5344CB8AC3E}">
        <p14:creationId xmlns:p14="http://schemas.microsoft.com/office/powerpoint/2010/main" val="81104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latin typeface="FS Mencap" panose="02000506040000020004" pitchFamily="50" charset="0"/>
              </a:rPr>
              <a:t>If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give</a:t>
            </a:r>
            <a:r>
              <a:rPr lang="fr-FR" dirty="0" smtClean="0">
                <a:latin typeface="FS Mencap" panose="02000506040000020004" pitchFamily="50" charset="0"/>
              </a:rPr>
              <a:t> </a:t>
            </a:r>
            <a:r>
              <a:rPr lang="fr-FR" dirty="0" err="1" smtClean="0">
                <a:latin typeface="FS Mencap" panose="02000506040000020004" pitchFamily="50" charset="0"/>
              </a:rPr>
              <a:t>your</a:t>
            </a:r>
            <a:r>
              <a:rPr lang="fr-FR" dirty="0" smtClean="0">
                <a:latin typeface="FS Mencap" panose="02000506040000020004" pitchFamily="50" charset="0"/>
              </a:rPr>
              <a:t> </a:t>
            </a:r>
            <a:r>
              <a:rPr lang="fr-FR" dirty="0" err="1" smtClean="0">
                <a:latin typeface="FS Mencap" panose="02000506040000020004" pitchFamily="50" charset="0"/>
              </a:rPr>
              <a:t>personal</a:t>
            </a:r>
            <a:r>
              <a:rPr lang="fr-FR" dirty="0" smtClean="0">
                <a:latin typeface="FS Mencap" panose="02000506040000020004" pitchFamily="50" charset="0"/>
              </a:rPr>
              <a:t> data to a </a:t>
            </a:r>
            <a:r>
              <a:rPr lang="fr-FR" dirty="0" err="1" smtClean="0">
                <a:latin typeface="FS Mencap" panose="02000506040000020004" pitchFamily="50" charset="0"/>
              </a:rPr>
              <a:t>company</a:t>
            </a:r>
            <a:r>
              <a:rPr lang="fr-FR" dirty="0" smtClean="0">
                <a:latin typeface="FS Mencap" panose="02000506040000020004" pitchFamily="50" charset="0"/>
              </a:rPr>
              <a:t>, </a:t>
            </a:r>
            <a:r>
              <a:rPr lang="fr-FR" dirty="0" err="1" smtClean="0">
                <a:latin typeface="FS Mencap" panose="02000506040000020004" pitchFamily="50" charset="0"/>
              </a:rPr>
              <a:t>they</a:t>
            </a:r>
            <a:r>
              <a:rPr lang="fr-FR" dirty="0" smtClean="0">
                <a:latin typeface="FS Mencap" panose="02000506040000020004" pitchFamily="50" charset="0"/>
              </a:rPr>
              <a:t> </a:t>
            </a:r>
            <a:r>
              <a:rPr lang="fr-FR" dirty="0" err="1" smtClean="0">
                <a:latin typeface="FS Mencap" panose="02000506040000020004" pitchFamily="50" charset="0"/>
              </a:rPr>
              <a:t>should</a:t>
            </a:r>
            <a:r>
              <a:rPr lang="fr-FR" dirty="0" smtClean="0">
                <a:latin typeface="FS Mencap" panose="02000506040000020004" pitchFamily="50" charset="0"/>
              </a:rPr>
              <a:t> </a:t>
            </a:r>
            <a:r>
              <a:rPr lang="fr-FR" dirty="0" err="1" smtClean="0">
                <a:latin typeface="FS Mencap" panose="02000506040000020004" pitchFamily="50" charset="0"/>
              </a:rPr>
              <a:t>say</a:t>
            </a:r>
            <a:r>
              <a:rPr lang="fr-FR" dirty="0" smtClean="0">
                <a:latin typeface="FS Mencap" panose="02000506040000020004" pitchFamily="50" charset="0"/>
              </a:rPr>
              <a:t> </a:t>
            </a:r>
            <a:r>
              <a:rPr lang="fr-FR" dirty="0" err="1" smtClean="0">
                <a:latin typeface="FS Mencap" panose="02000506040000020004" pitchFamily="50" charset="0"/>
              </a:rPr>
              <a:t>what</a:t>
            </a:r>
            <a:r>
              <a:rPr lang="fr-FR" dirty="0" smtClean="0">
                <a:latin typeface="FS Mencap" panose="02000506040000020004" pitchFamily="50" charset="0"/>
              </a:rPr>
              <a:t> </a:t>
            </a:r>
            <a:r>
              <a:rPr lang="fr-FR" dirty="0" err="1" smtClean="0">
                <a:latin typeface="FS Mencap" panose="02000506040000020004" pitchFamily="50" charset="0"/>
              </a:rPr>
              <a:t>they</a:t>
            </a:r>
            <a:r>
              <a:rPr lang="fr-FR" dirty="0" smtClean="0">
                <a:latin typeface="FS Mencap" panose="02000506040000020004" pitchFamily="50" charset="0"/>
              </a:rPr>
              <a:t> </a:t>
            </a:r>
            <a:r>
              <a:rPr lang="fr-FR" dirty="0" err="1" smtClean="0">
                <a:latin typeface="FS Mencap" panose="02000506040000020004" pitchFamily="50" charset="0"/>
              </a:rPr>
              <a:t>will</a:t>
            </a:r>
            <a:r>
              <a:rPr lang="fr-FR" dirty="0" smtClean="0">
                <a:latin typeface="FS Mencap" panose="02000506040000020004" pitchFamily="50" charset="0"/>
              </a:rPr>
              <a:t> do </a:t>
            </a:r>
            <a:r>
              <a:rPr lang="fr-FR" dirty="0" err="1" smtClean="0">
                <a:latin typeface="FS Mencap" panose="02000506040000020004" pitchFamily="50" charset="0"/>
              </a:rPr>
              <a:t>with</a:t>
            </a:r>
            <a:r>
              <a:rPr lang="fr-FR" dirty="0" smtClean="0">
                <a:latin typeface="FS Mencap" panose="02000506040000020004" pitchFamily="50" charset="0"/>
              </a:rPr>
              <a:t> </a:t>
            </a:r>
            <a:r>
              <a:rPr lang="fr-FR" dirty="0" err="1" smtClean="0">
                <a:latin typeface="FS Mencap" panose="02000506040000020004" pitchFamily="50" charset="0"/>
              </a:rPr>
              <a:t>it</a:t>
            </a:r>
            <a:r>
              <a:rPr lang="fr-FR" dirty="0" smtClean="0">
                <a:latin typeface="FS Mencap" panose="02000506040000020004" pitchFamily="50" charset="0"/>
              </a:rPr>
              <a:t> and </a:t>
            </a:r>
            <a:r>
              <a:rPr lang="fr-FR" dirty="0" err="1" smtClean="0">
                <a:latin typeface="FS Mencap" panose="02000506040000020004" pitchFamily="50" charset="0"/>
              </a:rPr>
              <a:t>why</a:t>
            </a:r>
            <a:r>
              <a:rPr lang="fr-FR" dirty="0" smtClean="0">
                <a:latin typeface="FS Mencap" panose="02000506040000020004" pitchFamily="50" charset="0"/>
              </a:rPr>
              <a:t> </a:t>
            </a:r>
            <a:r>
              <a:rPr lang="fr-FR" dirty="0" err="1" smtClean="0">
                <a:latin typeface="FS Mencap" panose="02000506040000020004" pitchFamily="50" charset="0"/>
              </a:rPr>
              <a:t>they</a:t>
            </a:r>
            <a:r>
              <a:rPr lang="fr-FR" dirty="0" smtClean="0">
                <a:latin typeface="FS Mencap" panose="02000506040000020004" pitchFamily="50" charset="0"/>
              </a:rPr>
              <a:t> </a:t>
            </a:r>
            <a:r>
              <a:rPr lang="fr-FR" dirty="0" err="1" smtClean="0">
                <a:latin typeface="FS Mencap" panose="02000506040000020004" pitchFamily="50" charset="0"/>
              </a:rPr>
              <a:t>need</a:t>
            </a:r>
            <a:r>
              <a:rPr lang="fr-FR" dirty="0" smtClean="0">
                <a:latin typeface="FS Mencap" panose="02000506040000020004" pitchFamily="50" charset="0"/>
              </a:rPr>
              <a:t> </a:t>
            </a:r>
            <a:r>
              <a:rPr lang="fr-FR" dirty="0" err="1" smtClean="0">
                <a:latin typeface="FS Mencap" panose="02000506040000020004" pitchFamily="50" charset="0"/>
              </a:rPr>
              <a:t>it</a:t>
            </a:r>
            <a:r>
              <a:rPr lang="fr-FR" dirty="0" smtClean="0">
                <a:latin typeface="FS Mencap" panose="02000506040000020004" pitchFamily="50" charset="0"/>
              </a:rPr>
              <a:t>.</a:t>
            </a:r>
            <a:endParaRPr lang="en-US" dirty="0" smtClean="0">
              <a:latin typeface="FS Mencap" panose="02000506040000020004" pitchFamily="50" charset="0"/>
            </a:endParaRPr>
          </a:p>
          <a:p>
            <a:pPr>
              <a:spcBef>
                <a:spcPct val="0"/>
              </a:spcBef>
            </a:pPr>
            <a:r>
              <a:rPr lang="fr-FR" dirty="0" err="1" smtClean="0">
                <a:latin typeface="FS Mencap" panose="02000506040000020004" pitchFamily="50" charset="0"/>
              </a:rPr>
              <a:t>They</a:t>
            </a:r>
            <a:r>
              <a:rPr lang="fr-FR" dirty="0" smtClean="0">
                <a:latin typeface="FS Mencap" panose="02000506040000020004" pitchFamily="50" charset="0"/>
              </a:rPr>
              <a:t> </a:t>
            </a:r>
            <a:r>
              <a:rPr lang="fr-FR" dirty="0" err="1" smtClean="0">
                <a:latin typeface="FS Mencap" panose="02000506040000020004" pitchFamily="50" charset="0"/>
              </a:rPr>
              <a:t>can</a:t>
            </a:r>
            <a:r>
              <a:rPr lang="fr-FR" dirty="0" smtClean="0">
                <a:latin typeface="FS Mencap" panose="02000506040000020004" pitchFamily="50" charset="0"/>
              </a:rPr>
              <a:t> </a:t>
            </a:r>
            <a:r>
              <a:rPr lang="fr-FR" dirty="0" err="1" smtClean="0">
                <a:latin typeface="FS Mencap" panose="02000506040000020004" pitchFamily="50" charset="0"/>
              </a:rPr>
              <a:t>only</a:t>
            </a:r>
            <a:r>
              <a:rPr lang="fr-FR" dirty="0" smtClean="0">
                <a:latin typeface="FS Mencap" panose="02000506040000020004" pitchFamily="50" charset="0"/>
              </a:rPr>
              <a:t> </a:t>
            </a:r>
            <a:r>
              <a:rPr lang="fr-FR" dirty="0" err="1" smtClean="0">
                <a:latin typeface="FS Mencap" panose="02000506040000020004" pitchFamily="50" charset="0"/>
              </a:rPr>
              <a:t>share</a:t>
            </a:r>
            <a:r>
              <a:rPr lang="fr-FR" dirty="0" smtClean="0">
                <a:latin typeface="FS Mencap" panose="02000506040000020004" pitchFamily="50" charset="0"/>
              </a:rPr>
              <a:t> </a:t>
            </a:r>
            <a:r>
              <a:rPr lang="fr-FR" dirty="0" err="1" smtClean="0">
                <a:latin typeface="FS Mencap" panose="02000506040000020004" pitchFamily="50" charset="0"/>
              </a:rPr>
              <a:t>your</a:t>
            </a:r>
            <a:r>
              <a:rPr lang="fr-FR" dirty="0" smtClean="0">
                <a:latin typeface="FS Mencap" panose="02000506040000020004" pitchFamily="50" charset="0"/>
              </a:rPr>
              <a:t> </a:t>
            </a:r>
            <a:r>
              <a:rPr lang="fr-FR" dirty="0" err="1" smtClean="0">
                <a:latin typeface="FS Mencap" panose="02000506040000020004" pitchFamily="50" charset="0"/>
              </a:rPr>
              <a:t>personal</a:t>
            </a:r>
            <a:r>
              <a:rPr lang="fr-FR" dirty="0" smtClean="0">
                <a:latin typeface="FS Mencap" panose="02000506040000020004" pitchFamily="50" charset="0"/>
              </a:rPr>
              <a:t> data if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said</a:t>
            </a:r>
            <a:r>
              <a:rPr lang="fr-FR" dirty="0" smtClean="0">
                <a:latin typeface="FS Mencap" panose="02000506040000020004" pitchFamily="50" charset="0"/>
              </a:rPr>
              <a:t> </a:t>
            </a:r>
            <a:r>
              <a:rPr lang="fr-FR" dirty="0" err="1" smtClean="0">
                <a:latin typeface="FS Mencap" panose="02000506040000020004" pitchFamily="50" charset="0"/>
              </a:rPr>
              <a:t>that</a:t>
            </a:r>
            <a:r>
              <a:rPr lang="fr-FR" baseline="0" dirty="0" smtClean="0">
                <a:latin typeface="FS Mencap" panose="02000506040000020004" pitchFamily="50" charset="0"/>
              </a:rPr>
              <a:t>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agree</a:t>
            </a:r>
            <a:r>
              <a:rPr lang="fr-FR" dirty="0" smtClean="0">
                <a:latin typeface="FS Mencap" panose="02000506040000020004" pitchFamily="50" charset="0"/>
              </a:rPr>
              <a:t>.</a:t>
            </a:r>
            <a:r>
              <a:rPr lang="fr-FR" dirty="0" smtClean="0"/>
              <a:t/>
            </a:r>
            <a:br>
              <a:rPr lang="fr-FR" dirty="0" smtClean="0"/>
            </a:br>
            <a:r>
              <a:rPr lang="fr-FR" dirty="0" smtClean="0"/>
              <a:t/>
            </a:r>
            <a:br>
              <a:rPr lang="fr-FR" dirty="0" smtClean="0"/>
            </a:b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B35EE2-C7CF-47DE-900C-0EDC5ADF3A35}" type="slidenum">
              <a:rPr lang="fr-FR"/>
              <a:pPr fontAlgn="base">
                <a:spcBef>
                  <a:spcPct val="0"/>
                </a:spcBef>
                <a:spcAft>
                  <a:spcPct val="0"/>
                </a:spcAft>
              </a:pPr>
              <a:t>11</a:t>
            </a:fld>
            <a:endParaRPr lang="fr-FR"/>
          </a:p>
        </p:txBody>
      </p:sp>
    </p:spTree>
    <p:extLst>
      <p:ext uri="{BB962C8B-B14F-4D97-AF65-F5344CB8AC3E}">
        <p14:creationId xmlns:p14="http://schemas.microsoft.com/office/powerpoint/2010/main" val="1005311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latin typeface="FS Mencap" panose="02000506040000020004" pitchFamily="50" charset="0"/>
              </a:rPr>
              <a:t>Do not do </a:t>
            </a:r>
            <a:r>
              <a:rPr lang="fr-FR" dirty="0" err="1" smtClean="0">
                <a:latin typeface="FS Mencap" panose="02000506040000020004" pitchFamily="50" charset="0"/>
              </a:rPr>
              <a:t>anything</a:t>
            </a:r>
            <a:r>
              <a:rPr lang="fr-FR" dirty="0" smtClean="0">
                <a:latin typeface="FS Mencap" panose="02000506040000020004" pitchFamily="50" charset="0"/>
              </a:rPr>
              <a:t> online </a:t>
            </a:r>
            <a:r>
              <a:rPr lang="fr-FR" dirty="0" err="1" smtClean="0">
                <a:latin typeface="FS Mencap" panose="02000506040000020004" pitchFamily="50" charset="0"/>
              </a:rPr>
              <a:t>that</a:t>
            </a:r>
            <a:r>
              <a:rPr lang="fr-FR" dirty="0" smtClean="0">
                <a:latin typeface="FS Mencap" panose="02000506040000020004" pitchFamily="50" charset="0"/>
              </a:rPr>
              <a:t>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wouldn’t</a:t>
            </a:r>
            <a:r>
              <a:rPr lang="fr-FR" dirty="0" smtClean="0">
                <a:latin typeface="FS Mencap" panose="02000506040000020004" pitchFamily="50" charset="0"/>
              </a:rPr>
              <a:t> do in real life! </a:t>
            </a:r>
            <a:br>
              <a:rPr lang="fr-FR" dirty="0" smtClean="0">
                <a:latin typeface="FS Mencap" panose="02000506040000020004" pitchFamily="50" charset="0"/>
              </a:rPr>
            </a:br>
            <a:r>
              <a:rPr lang="fr-FR" dirty="0" smtClean="0">
                <a:latin typeface="FS Mencap" panose="02000506040000020004" pitchFamily="50" charset="0"/>
              </a:rPr>
              <a:t>You </a:t>
            </a:r>
            <a:r>
              <a:rPr lang="fr-FR" dirty="0" err="1" smtClean="0">
                <a:latin typeface="FS Mencap" panose="02000506040000020004" pitchFamily="50" charset="0"/>
              </a:rPr>
              <a:t>wouldn’t</a:t>
            </a:r>
            <a:r>
              <a:rPr lang="fr-FR" dirty="0" smtClean="0">
                <a:latin typeface="FS Mencap" panose="02000506040000020004" pitchFamily="50" charset="0"/>
              </a:rPr>
              <a:t> </a:t>
            </a:r>
            <a:r>
              <a:rPr lang="fr-FR" dirty="0" err="1" smtClean="0">
                <a:latin typeface="FS Mencap" panose="02000506040000020004" pitchFamily="50" charset="0"/>
              </a:rPr>
              <a:t>give</a:t>
            </a:r>
            <a:r>
              <a:rPr lang="fr-FR" dirty="0" smtClean="0">
                <a:latin typeface="FS Mencap" panose="02000506040000020004" pitchFamily="50" charset="0"/>
              </a:rPr>
              <a:t> </a:t>
            </a:r>
            <a:r>
              <a:rPr lang="fr-FR" dirty="0" err="1" smtClean="0">
                <a:latin typeface="FS Mencap" panose="02000506040000020004" pitchFamily="50" charset="0"/>
              </a:rPr>
              <a:t>your</a:t>
            </a:r>
            <a:r>
              <a:rPr lang="fr-FR" dirty="0" smtClean="0">
                <a:latin typeface="FS Mencap" panose="02000506040000020004" pitchFamily="50" charset="0"/>
              </a:rPr>
              <a:t> house keys to </a:t>
            </a:r>
            <a:r>
              <a:rPr lang="fr-FR" dirty="0" err="1" smtClean="0">
                <a:latin typeface="FS Mencap" panose="02000506040000020004" pitchFamily="50" charset="0"/>
              </a:rPr>
              <a:t>someone</a:t>
            </a:r>
            <a:r>
              <a:rPr lang="fr-FR" dirty="0" smtClean="0">
                <a:latin typeface="FS Mencap" panose="02000506040000020004" pitchFamily="50" charset="0"/>
              </a:rPr>
              <a:t>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don’t</a:t>
            </a:r>
            <a:r>
              <a:rPr lang="fr-FR" dirty="0" smtClean="0">
                <a:latin typeface="FS Mencap" panose="02000506040000020004" pitchFamily="50" charset="0"/>
              </a:rPr>
              <a:t> know, </a:t>
            </a:r>
            <a:r>
              <a:rPr lang="fr-FR" dirty="0" err="1" smtClean="0">
                <a:latin typeface="FS Mencap" panose="02000506040000020004" pitchFamily="50" charset="0"/>
              </a:rPr>
              <a:t>so</a:t>
            </a:r>
            <a:r>
              <a:rPr lang="fr-FR" dirty="0" smtClean="0">
                <a:latin typeface="FS Mencap" panose="02000506040000020004" pitchFamily="50" charset="0"/>
              </a:rPr>
              <a:t> </a:t>
            </a:r>
            <a:r>
              <a:rPr lang="fr-FR" dirty="0" err="1" smtClean="0">
                <a:latin typeface="FS Mencap" panose="02000506040000020004" pitchFamily="50" charset="0"/>
              </a:rPr>
              <a:t>don’t</a:t>
            </a:r>
            <a:r>
              <a:rPr lang="fr-FR" dirty="0" smtClean="0">
                <a:latin typeface="FS Mencap" panose="02000506040000020004" pitchFamily="50" charset="0"/>
              </a:rPr>
              <a:t> </a:t>
            </a:r>
            <a:r>
              <a:rPr lang="fr-FR" dirty="0" err="1" smtClean="0">
                <a:latin typeface="FS Mencap" panose="02000506040000020004" pitchFamily="50" charset="0"/>
              </a:rPr>
              <a:t>share</a:t>
            </a:r>
            <a:r>
              <a:rPr lang="fr-FR" dirty="0" smtClean="0">
                <a:latin typeface="FS Mencap" panose="02000506040000020004" pitchFamily="50" charset="0"/>
              </a:rPr>
              <a:t> </a:t>
            </a:r>
            <a:r>
              <a:rPr lang="fr-FR" dirty="0" err="1" smtClean="0">
                <a:latin typeface="FS Mencap" panose="02000506040000020004" pitchFamily="50" charset="0"/>
              </a:rPr>
              <a:t>your</a:t>
            </a:r>
            <a:r>
              <a:rPr lang="fr-FR" dirty="0" smtClean="0">
                <a:latin typeface="FS Mencap" panose="02000506040000020004" pitchFamily="50" charset="0"/>
              </a:rPr>
              <a:t> </a:t>
            </a:r>
            <a:r>
              <a:rPr lang="fr-FR" dirty="0" err="1" smtClean="0">
                <a:latin typeface="FS Mencap" panose="02000506040000020004" pitchFamily="50" charset="0"/>
              </a:rPr>
              <a:t>passwords</a:t>
            </a:r>
            <a:r>
              <a:rPr lang="fr-FR" dirty="0" smtClean="0">
                <a:latin typeface="FS Mencap" panose="02000506040000020004" pitchFamily="50" charset="0"/>
              </a:rPr>
              <a:t> </a:t>
            </a:r>
            <a:r>
              <a:rPr lang="fr-FR" dirty="0" err="1" smtClean="0">
                <a:latin typeface="FS Mencap" panose="02000506040000020004" pitchFamily="50" charset="0"/>
              </a:rPr>
              <a:t>either</a:t>
            </a:r>
            <a:r>
              <a:rPr lang="fr-FR" dirty="0" smtClean="0">
                <a:latin typeface="FS Mencap" panose="02000506040000020004" pitchFamily="50" charset="0"/>
              </a:rPr>
              <a:t>.</a:t>
            </a:r>
            <a:endParaRPr lang="en-US" dirty="0" smtClean="0">
              <a:latin typeface="FS Mencap" panose="02000506040000020004" pitchFamily="50" charset="0"/>
            </a:endParaRPr>
          </a:p>
          <a:p>
            <a:pPr>
              <a:spcBef>
                <a:spcPct val="0"/>
              </a:spcBef>
            </a:pPr>
            <a:r>
              <a:rPr lang="fr-FR" dirty="0" smtClean="0">
                <a:latin typeface="FS Mencap" panose="02000506040000020004" pitchFamily="50" charset="0"/>
              </a:rPr>
              <a:t> </a:t>
            </a:r>
            <a:endParaRPr lang="en-US" dirty="0" smtClean="0">
              <a:latin typeface="FS Mencap" panose="02000506040000020004" pitchFamily="50" charset="0"/>
            </a:endParaRPr>
          </a:p>
          <a:p>
            <a:pPr>
              <a:spcBef>
                <a:spcPct val="0"/>
              </a:spcBef>
            </a:pPr>
            <a:r>
              <a:rPr lang="fr-FR" dirty="0" err="1" smtClean="0">
                <a:latin typeface="FS Mencap" panose="02000506040000020004" pitchFamily="50" charset="0"/>
              </a:rPr>
              <a:t>Make</a:t>
            </a:r>
            <a:r>
              <a:rPr lang="fr-FR" dirty="0" smtClean="0">
                <a:latin typeface="FS Mencap" panose="02000506040000020004" pitchFamily="50" charset="0"/>
              </a:rPr>
              <a:t> sure </a:t>
            </a:r>
            <a:r>
              <a:rPr lang="fr-FR" dirty="0" err="1" smtClean="0">
                <a:latin typeface="FS Mencap" panose="02000506040000020004" pitchFamily="50" charset="0"/>
              </a:rPr>
              <a:t>your</a:t>
            </a:r>
            <a:r>
              <a:rPr lang="fr-FR" dirty="0" smtClean="0">
                <a:latin typeface="FS Mencap" panose="02000506040000020004" pitchFamily="50" charset="0"/>
              </a:rPr>
              <a:t> </a:t>
            </a:r>
            <a:r>
              <a:rPr lang="fr-FR" dirty="0" err="1" smtClean="0">
                <a:latin typeface="FS Mencap" panose="02000506040000020004" pitchFamily="50" charset="0"/>
              </a:rPr>
              <a:t>passwords</a:t>
            </a:r>
            <a:r>
              <a:rPr lang="fr-FR" dirty="0" smtClean="0">
                <a:latin typeface="FS Mencap" panose="02000506040000020004" pitchFamily="50" charset="0"/>
              </a:rPr>
              <a:t> are hard to </a:t>
            </a:r>
            <a:r>
              <a:rPr lang="fr-FR" dirty="0" err="1" smtClean="0">
                <a:latin typeface="FS Mencap" panose="02000506040000020004" pitchFamily="50" charset="0"/>
              </a:rPr>
              <a:t>guess</a:t>
            </a:r>
            <a:r>
              <a:rPr lang="fr-FR" dirty="0" smtClean="0">
                <a:latin typeface="FS Mencap" panose="02000506040000020004" pitchFamily="50" charset="0"/>
              </a:rPr>
              <a:t>. </a:t>
            </a:r>
            <a:br>
              <a:rPr lang="fr-FR" dirty="0" smtClean="0">
                <a:latin typeface="FS Mencap" panose="02000506040000020004" pitchFamily="50" charset="0"/>
              </a:rPr>
            </a:br>
            <a:r>
              <a:rPr lang="fr-FR" dirty="0" smtClean="0">
                <a:latin typeface="FS Mencap" panose="02000506040000020004" pitchFamily="50" charset="0"/>
              </a:rPr>
              <a:t>Use </a:t>
            </a:r>
            <a:r>
              <a:rPr lang="fr-FR" dirty="0" err="1" smtClean="0">
                <a:latin typeface="FS Mencap" panose="02000506040000020004" pitchFamily="50" charset="0"/>
              </a:rPr>
              <a:t>letters</a:t>
            </a:r>
            <a:r>
              <a:rPr lang="fr-FR" dirty="0" smtClean="0">
                <a:latin typeface="FS Mencap" panose="02000506040000020004" pitchFamily="50" charset="0"/>
              </a:rPr>
              <a:t>, </a:t>
            </a:r>
            <a:r>
              <a:rPr lang="fr-FR" dirty="0" err="1" smtClean="0">
                <a:latin typeface="FS Mencap" panose="02000506040000020004" pitchFamily="50" charset="0"/>
              </a:rPr>
              <a:t>numbers</a:t>
            </a:r>
            <a:r>
              <a:rPr lang="fr-FR" dirty="0" smtClean="0">
                <a:latin typeface="FS Mencap" panose="02000506040000020004" pitchFamily="50" charset="0"/>
              </a:rPr>
              <a:t> and </a:t>
            </a:r>
            <a:r>
              <a:rPr lang="fr-FR" dirty="0" err="1" smtClean="0">
                <a:latin typeface="FS Mencap" panose="02000506040000020004" pitchFamily="50" charset="0"/>
              </a:rPr>
              <a:t>symbols</a:t>
            </a:r>
            <a:r>
              <a:rPr lang="fr-FR" dirty="0" smtClean="0">
                <a:latin typeface="FS Mencap" panose="02000506040000020004" pitchFamily="50" charset="0"/>
              </a:rPr>
              <a:t> to </a:t>
            </a:r>
            <a:r>
              <a:rPr lang="fr-FR" dirty="0" err="1" smtClean="0">
                <a:latin typeface="FS Mencap" panose="02000506040000020004" pitchFamily="50" charset="0"/>
              </a:rPr>
              <a:t>make</a:t>
            </a:r>
            <a:r>
              <a:rPr lang="fr-FR" dirty="0" smtClean="0">
                <a:latin typeface="FS Mencap" panose="02000506040000020004" pitchFamily="50" charset="0"/>
              </a:rPr>
              <a:t> </a:t>
            </a:r>
            <a:r>
              <a:rPr lang="fr-FR" dirty="0" err="1" smtClean="0">
                <a:latin typeface="FS Mencap" panose="02000506040000020004" pitchFamily="50" charset="0"/>
              </a:rPr>
              <a:t>them</a:t>
            </a:r>
            <a:r>
              <a:rPr lang="fr-FR" dirty="0" smtClean="0">
                <a:latin typeface="FS Mencap" panose="02000506040000020004" pitchFamily="50" charset="0"/>
              </a:rPr>
              <a:t> hard to </a:t>
            </a:r>
            <a:r>
              <a:rPr lang="fr-FR" dirty="0" err="1" smtClean="0">
                <a:latin typeface="FS Mencap" panose="02000506040000020004" pitchFamily="50" charset="0"/>
              </a:rPr>
              <a:t>guess</a:t>
            </a:r>
            <a:r>
              <a:rPr lang="fr-FR" dirty="0" smtClean="0">
                <a:latin typeface="FS Mencap" panose="02000506040000020004" pitchFamily="50" charset="0"/>
              </a:rPr>
              <a:t>. Do not use the </a:t>
            </a:r>
            <a:r>
              <a:rPr lang="fr-FR" dirty="0" err="1" smtClean="0">
                <a:latin typeface="FS Mencap" panose="02000506040000020004" pitchFamily="50" charset="0"/>
              </a:rPr>
              <a:t>same</a:t>
            </a:r>
            <a:r>
              <a:rPr lang="fr-FR" dirty="0" smtClean="0">
                <a:latin typeface="FS Mencap" panose="02000506040000020004" pitchFamily="50" charset="0"/>
              </a:rPr>
              <a:t> </a:t>
            </a:r>
            <a:r>
              <a:rPr lang="fr-FR" dirty="0" err="1" smtClean="0">
                <a:latin typeface="FS Mencap" panose="02000506040000020004" pitchFamily="50" charset="0"/>
              </a:rPr>
              <a:t>password</a:t>
            </a:r>
            <a:r>
              <a:rPr lang="fr-FR" dirty="0" smtClean="0">
                <a:latin typeface="FS Mencap" panose="02000506040000020004" pitchFamily="50" charset="0"/>
              </a:rPr>
              <a:t> for all </a:t>
            </a:r>
            <a:r>
              <a:rPr lang="fr-FR" dirty="0" err="1" smtClean="0">
                <a:latin typeface="FS Mencap" panose="02000506040000020004" pitchFamily="50" charset="0"/>
              </a:rPr>
              <a:t>your</a:t>
            </a:r>
            <a:r>
              <a:rPr lang="fr-FR" dirty="0" smtClean="0">
                <a:latin typeface="FS Mencap" panose="02000506040000020004" pitchFamily="50" charset="0"/>
              </a:rPr>
              <a:t> </a:t>
            </a:r>
            <a:r>
              <a:rPr lang="fr-FR" dirty="0" err="1" smtClean="0">
                <a:latin typeface="FS Mencap" panose="02000506040000020004" pitchFamily="50" charset="0"/>
              </a:rPr>
              <a:t>accounts</a:t>
            </a:r>
            <a:r>
              <a:rPr lang="fr-FR" dirty="0" smtClean="0">
                <a:latin typeface="FS Mencap" panose="02000506040000020004" pitchFamily="50" charset="0"/>
              </a:rPr>
              <a:t>! </a:t>
            </a:r>
            <a:endParaRPr lang="en-US" dirty="0" smtClean="0">
              <a:latin typeface="FS Mencap" panose="02000506040000020004" pitchFamily="50" charset="0"/>
            </a:endParaRPr>
          </a:p>
          <a:p>
            <a:pPr>
              <a:spcBef>
                <a:spcPct val="0"/>
              </a:spcBef>
            </a:pPr>
            <a:endParaRPr lang="en-US"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DAE431-90BE-4399-8FD8-7EE1C9E4D579}" type="slidenum">
              <a:rPr lang="fr-FR"/>
              <a:pPr fontAlgn="base">
                <a:spcBef>
                  <a:spcPct val="0"/>
                </a:spcBef>
                <a:spcAft>
                  <a:spcPct val="0"/>
                </a:spcAft>
              </a:pPr>
              <a:t>12</a:t>
            </a:fld>
            <a:endParaRPr lang="fr-FR"/>
          </a:p>
        </p:txBody>
      </p:sp>
    </p:spTree>
    <p:extLst>
      <p:ext uri="{BB962C8B-B14F-4D97-AF65-F5344CB8AC3E}">
        <p14:creationId xmlns:p14="http://schemas.microsoft.com/office/powerpoint/2010/main" val="1280611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err="1" smtClean="0">
                <a:latin typeface="FS Mencap" panose="02000506040000020004" pitchFamily="50" charset="0"/>
              </a:rPr>
              <a:t>Always</a:t>
            </a:r>
            <a:r>
              <a:rPr lang="fr-FR" dirty="0" smtClean="0">
                <a:latin typeface="FS Mencap" panose="02000506040000020004" pitchFamily="50" charset="0"/>
              </a:rPr>
              <a:t> </a:t>
            </a:r>
            <a:r>
              <a:rPr lang="fr-FR" dirty="0" err="1" smtClean="0">
                <a:latin typeface="FS Mencap" panose="02000506040000020004" pitchFamily="50" charset="0"/>
              </a:rPr>
              <a:t>remember</a:t>
            </a:r>
            <a:r>
              <a:rPr lang="fr-FR" dirty="0" smtClean="0">
                <a:latin typeface="FS Mencap" panose="02000506040000020004" pitchFamily="50" charset="0"/>
              </a:rPr>
              <a:t> to log off </a:t>
            </a:r>
            <a:r>
              <a:rPr lang="fr-FR" dirty="0" err="1" smtClean="0">
                <a:latin typeface="FS Mencap" panose="02000506040000020004" pitchFamily="50" charset="0"/>
              </a:rPr>
              <a:t>any</a:t>
            </a:r>
            <a:r>
              <a:rPr lang="fr-FR" dirty="0" smtClean="0">
                <a:latin typeface="FS Mencap" panose="02000506040000020004" pitchFamily="50" charset="0"/>
              </a:rPr>
              <a:t> public computer, </a:t>
            </a:r>
            <a:r>
              <a:rPr lang="fr-FR" dirty="0" err="1" smtClean="0">
                <a:latin typeface="FS Mencap" panose="02000506040000020004" pitchFamily="50" charset="0"/>
              </a:rPr>
              <a:t>like</a:t>
            </a:r>
            <a:r>
              <a:rPr lang="fr-FR" dirty="0" smtClean="0">
                <a:latin typeface="FS Mencap" panose="02000506040000020004" pitchFamily="50" charset="0"/>
              </a:rPr>
              <a:t> the </a:t>
            </a:r>
            <a:r>
              <a:rPr lang="fr-FR" dirty="0" err="1" smtClean="0">
                <a:latin typeface="FS Mencap" panose="02000506040000020004" pitchFamily="50" charset="0"/>
              </a:rPr>
              <a:t>ones</a:t>
            </a:r>
            <a:r>
              <a:rPr lang="fr-FR" dirty="0" smtClean="0">
                <a:latin typeface="FS Mencap" panose="02000506040000020004" pitchFamily="50" charset="0"/>
              </a:rPr>
              <a:t> in </a:t>
            </a:r>
            <a:r>
              <a:rPr lang="fr-FR" dirty="0" err="1" smtClean="0">
                <a:latin typeface="FS Mencap" panose="02000506040000020004" pitchFamily="50" charset="0"/>
              </a:rPr>
              <a:t>libraries</a:t>
            </a:r>
            <a:r>
              <a:rPr lang="fr-FR" dirty="0" smtClean="0">
                <a:latin typeface="FS Mencap" panose="02000506040000020004" pitchFamily="50" charset="0"/>
              </a:rPr>
              <a:t> or </a:t>
            </a:r>
            <a:r>
              <a:rPr lang="fr-FR" dirty="0" err="1" smtClean="0">
                <a:latin typeface="FS Mencap" panose="02000506040000020004" pitchFamily="50" charset="0"/>
              </a:rPr>
              <a:t>community</a:t>
            </a:r>
            <a:r>
              <a:rPr lang="fr-FR" dirty="0" smtClean="0">
                <a:latin typeface="FS Mencap" panose="02000506040000020004" pitchFamily="50" charset="0"/>
              </a:rPr>
              <a:t> </a:t>
            </a:r>
            <a:r>
              <a:rPr lang="fr-FR" dirty="0" err="1" smtClean="0">
                <a:latin typeface="FS Mencap" panose="02000506040000020004" pitchFamily="50" charset="0"/>
              </a:rPr>
              <a:t>centers</a:t>
            </a:r>
            <a:r>
              <a:rPr lang="fr-FR" dirty="0" smtClean="0">
                <a:latin typeface="FS Mencap" panose="02000506040000020004" pitchFamily="50" charset="0"/>
              </a:rPr>
              <a:t>. </a:t>
            </a:r>
            <a:endParaRPr lang="en-US" dirty="0" smtClean="0">
              <a:latin typeface="FS Mencap" panose="02000506040000020004" pitchFamily="50" charset="0"/>
            </a:endParaRPr>
          </a:p>
          <a:p>
            <a:pPr>
              <a:spcBef>
                <a:spcPct val="0"/>
              </a:spcBef>
            </a:pPr>
            <a:r>
              <a:rPr lang="fr-FR" dirty="0" smtClean="0">
                <a:latin typeface="FS Mencap" panose="02000506040000020004" pitchFamily="50" charset="0"/>
              </a:rPr>
              <a:t> </a:t>
            </a:r>
            <a:endParaRPr lang="en-US" dirty="0" smtClean="0">
              <a:latin typeface="FS Mencap" panose="02000506040000020004" pitchFamily="50" charset="0"/>
            </a:endParaRPr>
          </a:p>
          <a:p>
            <a:pPr>
              <a:spcBef>
                <a:spcPct val="0"/>
              </a:spcBef>
            </a:pPr>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941E3E-9E72-4087-8958-E30437F242D6}" type="slidenum">
              <a:rPr lang="fr-FR"/>
              <a:pPr fontAlgn="base">
                <a:spcBef>
                  <a:spcPct val="0"/>
                </a:spcBef>
                <a:spcAft>
                  <a:spcPct val="0"/>
                </a:spcAft>
              </a:pPr>
              <a:t>13</a:t>
            </a:fld>
            <a:endParaRPr lang="fr-FR"/>
          </a:p>
        </p:txBody>
      </p:sp>
    </p:spTree>
    <p:extLst>
      <p:ext uri="{BB962C8B-B14F-4D97-AF65-F5344CB8AC3E}">
        <p14:creationId xmlns:p14="http://schemas.microsoft.com/office/powerpoint/2010/main" val="407293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FS Mencap" panose="02000506040000020004" pitchFamily="50" charset="0"/>
              </a:rPr>
              <a:t>Do not install applications that ask to use your personal information, or post on social media for you.</a:t>
            </a:r>
          </a:p>
          <a:p>
            <a:pPr>
              <a:spcBef>
                <a:spcPct val="0"/>
              </a:spcBef>
            </a:pPr>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7DB05A-0336-485D-A30D-CD43E683B34D}" type="slidenum">
              <a:rPr lang="fr-FR"/>
              <a:pPr fontAlgn="base">
                <a:spcBef>
                  <a:spcPct val="0"/>
                </a:spcBef>
                <a:spcAft>
                  <a:spcPct val="0"/>
                </a:spcAft>
              </a:pPr>
              <a:t>14</a:t>
            </a:fld>
            <a:endParaRPr lang="fr-FR"/>
          </a:p>
        </p:txBody>
      </p:sp>
    </p:spTree>
    <p:extLst>
      <p:ext uri="{BB962C8B-B14F-4D97-AF65-F5344CB8AC3E}">
        <p14:creationId xmlns:p14="http://schemas.microsoft.com/office/powerpoint/2010/main" val="3128728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FS Mencap" panose="02000506040000020004" pitchFamily="50" charset="0"/>
              </a:rPr>
              <a:t>Look out for the S: on website addresses.</a:t>
            </a:r>
          </a:p>
          <a:p>
            <a:pPr>
              <a:spcBef>
                <a:spcPct val="0"/>
              </a:spcBef>
            </a:pPr>
            <a:r>
              <a:rPr lang="en-GB" dirty="0" smtClean="0">
                <a:latin typeface="FS Mencap" panose="02000506040000020004" pitchFamily="50" charset="0"/>
              </a:rPr>
              <a:t>Never enter your personal details into a website unless the URL starts with HTTPS.</a:t>
            </a:r>
          </a:p>
          <a:p>
            <a:pPr>
              <a:spcBef>
                <a:spcPct val="0"/>
              </a:spcBef>
            </a:pPr>
            <a:r>
              <a:rPr lang="en-GB" dirty="0" smtClean="0">
                <a:latin typeface="FS Mencap" panose="02000506040000020004" pitchFamily="50" charset="0"/>
              </a:rPr>
              <a:t>S stands for Secure. It means that you can safely use your debit or credit card on that website.</a:t>
            </a:r>
            <a:br>
              <a:rPr lang="en-GB" dirty="0" smtClean="0">
                <a:latin typeface="FS Mencap" panose="02000506040000020004" pitchFamily="50" charset="0"/>
              </a:rPr>
            </a:br>
            <a:r>
              <a:rPr lang="en-GB" dirty="0" smtClean="0">
                <a:latin typeface="FS Mencap" panose="02000506040000020004" pitchFamily="50" charset="0"/>
              </a:rPr>
              <a:t>If there is a lock in the address bar it means that it is safe.</a:t>
            </a:r>
          </a:p>
          <a:p>
            <a:pPr>
              <a:spcBef>
                <a:spcPct val="0"/>
              </a:spcBef>
            </a:pPr>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999BBC-5E82-4453-8067-C4C550E0AEB3}" type="slidenum">
              <a:rPr lang="fr-FR"/>
              <a:pPr fontAlgn="base">
                <a:spcBef>
                  <a:spcPct val="0"/>
                </a:spcBef>
                <a:spcAft>
                  <a:spcPct val="0"/>
                </a:spcAft>
              </a:pPr>
              <a:t>15</a:t>
            </a:fld>
            <a:endParaRPr lang="fr-FR"/>
          </a:p>
        </p:txBody>
      </p:sp>
    </p:spTree>
    <p:extLst>
      <p:ext uri="{BB962C8B-B14F-4D97-AF65-F5344CB8AC3E}">
        <p14:creationId xmlns:p14="http://schemas.microsoft.com/office/powerpoint/2010/main" val="170558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AE0148-405C-4683-967D-BCA75B48C11F}" type="slidenum">
              <a:rPr lang="es-ES" altLang="es-ES"/>
              <a:pPr fontAlgn="base">
                <a:spcBef>
                  <a:spcPct val="0"/>
                </a:spcBef>
                <a:spcAft>
                  <a:spcPct val="0"/>
                </a:spcAft>
              </a:pPr>
              <a:t>16</a:t>
            </a:fld>
            <a:endParaRPr lang="es-ES" altLang="es-ES"/>
          </a:p>
        </p:txBody>
      </p:sp>
      <p:sp>
        <p:nvSpPr>
          <p:cNvPr id="43011"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43012" name="Text Box 2"/>
          <p:cNvSpPr txBox="1">
            <a:spLocks noChangeArrowheads="1"/>
          </p:cNvSpPr>
          <p:nvPr/>
        </p:nvSpPr>
        <p:spPr bwMode="auto">
          <a:xfrm>
            <a:off x="685800" y="4343400"/>
            <a:ext cx="5486400" cy="4114800"/>
          </a:xfrm>
          <a:prstGeom prst="rect">
            <a:avLst/>
          </a:prstGeom>
          <a:noFill/>
          <a:ln w="9525">
            <a:noFill/>
            <a:miter lim="800000"/>
            <a:headEnd/>
            <a:tailEnd/>
          </a:ln>
        </p:spPr>
        <p:txBody>
          <a:bodyPr wrap="none" lIns="80165" tIns="40083" rIns="80165" bIns="40083" anchor="ctr"/>
          <a:lstStyle/>
          <a:p>
            <a:endParaRPr lang="es-ES">
              <a:latin typeface="Calibri" pitchFamily="34" charset="0"/>
            </a:endParaRPr>
          </a:p>
        </p:txBody>
      </p:sp>
      <p:sp>
        <p:nvSpPr>
          <p:cNvPr id="43013" name="Text Box 3"/>
          <p:cNvSpPr txBox="1">
            <a:spLocks noChangeArrowheads="1"/>
          </p:cNvSpPr>
          <p:nvPr/>
        </p:nvSpPr>
        <p:spPr bwMode="auto">
          <a:xfrm>
            <a:off x="979488" y="4740275"/>
            <a:ext cx="5029200" cy="2076450"/>
          </a:xfrm>
          <a:prstGeom prst="rect">
            <a:avLst/>
          </a:prstGeom>
          <a:noFill/>
          <a:ln w="9525">
            <a:noFill/>
            <a:miter lim="800000"/>
            <a:headEnd/>
            <a:tailEnd/>
          </a:ln>
        </p:spPr>
        <p:txBody>
          <a:bodyPr lIns="78903" tIns="39452" rIns="78903" bIns="39452"/>
          <a:lstStyle/>
          <a:p>
            <a:pPr marL="400050" indent="-198438">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s-ES" altLang="es-ES">
              <a:solidFill>
                <a:srgbClr val="000000"/>
              </a:solidFill>
              <a:ea typeface="Droid Sans Fallback"/>
              <a:cs typeface="Arial" charset="0"/>
            </a:endParaRPr>
          </a:p>
        </p:txBody>
      </p:sp>
      <p:sp>
        <p:nvSpPr>
          <p:cNvPr id="43014" name="1 Marcador de notas"/>
          <p:cNvSpPr>
            <a:spLocks noGrp="1"/>
          </p:cNvSpPr>
          <p:nvPr>
            <p:ph type="body" idx="1"/>
          </p:nvPr>
        </p:nvSpPr>
        <p:spPr bwMode="auto">
          <a:noFill/>
        </p:spPr>
        <p:txBody>
          <a:bodyPr wrap="square" numCol="1" anchor="t" anchorCtr="0" compatLnSpc="1">
            <a:prstTxWarp prst="textNoShape">
              <a:avLst/>
            </a:prstTxWarp>
          </a:bodyPr>
          <a:lstStyle/>
          <a:p>
            <a:pPr defTabSz="914400">
              <a:spcBef>
                <a:spcPct val="0"/>
              </a:spcBef>
            </a:pPr>
            <a:r>
              <a:rPr lang="en-US" altLang="es-ES" b="0" dirty="0" smtClean="0">
                <a:latin typeface="FS Mencap" panose="02000506040000020004" pitchFamily="50" charset="0"/>
                <a:cs typeface="Arial" charset="0"/>
              </a:rPr>
              <a:t>Be careful, sometimes it happens that a person or a company plays the role of another person or company that you know. For instance, they might send you an email or a text asking you for personal information. </a:t>
            </a:r>
            <a:br>
              <a:rPr lang="en-US" altLang="es-ES" b="0" dirty="0" smtClean="0">
                <a:latin typeface="FS Mencap" panose="02000506040000020004" pitchFamily="50" charset="0"/>
                <a:cs typeface="Arial" charset="0"/>
              </a:rPr>
            </a:br>
            <a:r>
              <a:rPr lang="en-US" altLang="es-ES" b="0" dirty="0" smtClean="0">
                <a:latin typeface="FS Mencap" panose="02000506040000020004" pitchFamily="50" charset="0"/>
                <a:cs typeface="Arial" charset="0"/>
              </a:rPr>
              <a:t>You need to know that your bank will never ask you about your personal details (including your pin code) by email or text. </a:t>
            </a:r>
          </a:p>
        </p:txBody>
      </p:sp>
    </p:spTree>
    <p:extLst>
      <p:ext uri="{BB962C8B-B14F-4D97-AF65-F5344CB8AC3E}">
        <p14:creationId xmlns:p14="http://schemas.microsoft.com/office/powerpoint/2010/main" val="3479901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347F70-330F-4C45-8AB8-29D17F25A5C5}" type="slidenum">
              <a:rPr lang="es-ES" altLang="es-ES"/>
              <a:pPr fontAlgn="base">
                <a:spcBef>
                  <a:spcPct val="0"/>
                </a:spcBef>
                <a:spcAft>
                  <a:spcPct val="0"/>
                </a:spcAft>
              </a:pPr>
              <a:t>17</a:t>
            </a:fld>
            <a:endParaRPr lang="es-ES" altLang="es-ES"/>
          </a:p>
        </p:txBody>
      </p:sp>
      <p:sp>
        <p:nvSpPr>
          <p:cNvPr id="45059"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45060" name="Text Box 2"/>
          <p:cNvSpPr txBox="1">
            <a:spLocks noChangeArrowheads="1"/>
          </p:cNvSpPr>
          <p:nvPr/>
        </p:nvSpPr>
        <p:spPr bwMode="auto">
          <a:xfrm>
            <a:off x="685800" y="4343400"/>
            <a:ext cx="5486400" cy="4114800"/>
          </a:xfrm>
          <a:prstGeom prst="rect">
            <a:avLst/>
          </a:prstGeom>
          <a:noFill/>
          <a:ln w="9525">
            <a:noFill/>
            <a:miter lim="800000"/>
            <a:headEnd/>
            <a:tailEnd/>
          </a:ln>
        </p:spPr>
        <p:txBody>
          <a:bodyPr wrap="none" lIns="80165" tIns="40083" rIns="80165" bIns="40083" anchor="ctr"/>
          <a:lstStyle/>
          <a:p>
            <a:endParaRPr lang="es-ES">
              <a:latin typeface="Calibri" pitchFamily="34" charset="0"/>
            </a:endParaRPr>
          </a:p>
        </p:txBody>
      </p:sp>
      <p:sp>
        <p:nvSpPr>
          <p:cNvPr id="45061" name="Text Box 3"/>
          <p:cNvSpPr txBox="1">
            <a:spLocks noChangeArrowheads="1"/>
          </p:cNvSpPr>
          <p:nvPr/>
        </p:nvSpPr>
        <p:spPr bwMode="auto">
          <a:xfrm>
            <a:off x="1046163" y="4926013"/>
            <a:ext cx="5126037" cy="1193800"/>
          </a:xfrm>
          <a:prstGeom prst="rect">
            <a:avLst/>
          </a:prstGeom>
          <a:noFill/>
          <a:ln w="9525">
            <a:noFill/>
            <a:miter lim="800000"/>
            <a:headEnd/>
            <a:tailEnd/>
          </a:ln>
        </p:spPr>
        <p:txBody>
          <a:bodyPr lIns="78903" tIns="39452" rIns="78903" bIns="39452"/>
          <a:lstStyle/>
          <a:p>
            <a:pPr marL="400050" indent="-198438">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s-ES" altLang="es-ES">
              <a:solidFill>
                <a:srgbClr val="000000"/>
              </a:solidFill>
              <a:ea typeface="Droid Sans Fallback"/>
              <a:cs typeface="Arial" charset="0"/>
            </a:endParaRPr>
          </a:p>
        </p:txBody>
      </p:sp>
      <p:sp>
        <p:nvSpPr>
          <p:cNvPr id="45062" name="1 Marcador de notas"/>
          <p:cNvSpPr>
            <a:spLocks noGrp="1"/>
          </p:cNvSpPr>
          <p:nvPr>
            <p:ph type="body" idx="1"/>
          </p:nvPr>
        </p:nvSpPr>
        <p:spPr bwMode="auto">
          <a:noFill/>
        </p:spPr>
        <p:txBody>
          <a:bodyPr wrap="square" numCol="1" anchor="t" anchorCtr="0" compatLnSpc="1">
            <a:prstTxWarp prst="textNoShape">
              <a:avLst/>
            </a:prstTxWarp>
          </a:bodyPr>
          <a:lstStyle/>
          <a:p>
            <a:pPr defTabSz="914400">
              <a:spcBef>
                <a:spcPct val="0"/>
              </a:spcBef>
            </a:pPr>
            <a:r>
              <a:rPr lang="en-US" altLang="es-ES" dirty="0" smtClean="0">
                <a:latin typeface="FS Mencap" panose="02000506040000020004" pitchFamily="50" charset="0"/>
                <a:cs typeface="Arial" charset="0"/>
              </a:rPr>
              <a:t>Viruses are computer programs that are installed on your computer without you knowing it. </a:t>
            </a:r>
            <a:br>
              <a:rPr lang="en-US" altLang="es-ES" dirty="0" smtClean="0">
                <a:latin typeface="FS Mencap" panose="02000506040000020004" pitchFamily="50" charset="0"/>
                <a:cs typeface="Arial" charset="0"/>
              </a:rPr>
            </a:br>
            <a:r>
              <a:rPr lang="en-US" altLang="es-ES" dirty="0" smtClean="0">
                <a:latin typeface="FS Mencap" panose="02000506040000020004" pitchFamily="50" charset="0"/>
                <a:cs typeface="Arial" charset="0"/>
              </a:rPr>
              <a:t>It can happen if you click on pop-up windows that happen to be a trick.</a:t>
            </a:r>
            <a:br>
              <a:rPr lang="en-US" altLang="es-ES" dirty="0" smtClean="0">
                <a:latin typeface="FS Mencap" panose="02000506040000020004" pitchFamily="50" charset="0"/>
                <a:cs typeface="Arial" charset="0"/>
              </a:rPr>
            </a:br>
            <a:r>
              <a:rPr lang="en-US" altLang="es-ES" dirty="0" smtClean="0">
                <a:latin typeface="FS Mencap" panose="02000506040000020004" pitchFamily="50" charset="0"/>
                <a:cs typeface="Arial" charset="0"/>
              </a:rPr>
              <a:t>They can delete files or damage your computer. </a:t>
            </a:r>
          </a:p>
          <a:p>
            <a:pPr defTabSz="914400">
              <a:spcBef>
                <a:spcPct val="0"/>
              </a:spcBef>
            </a:pPr>
            <a:r>
              <a:rPr lang="en-US" dirty="0" smtClean="0">
                <a:latin typeface="FS Mencap" panose="02000506040000020004" pitchFamily="50" charset="0"/>
              </a:rPr>
              <a:t>This is why it is important to have an anti-virus installed on your computer.</a:t>
            </a:r>
          </a:p>
        </p:txBody>
      </p:sp>
    </p:spTree>
    <p:extLst>
      <p:ext uri="{BB962C8B-B14F-4D97-AF65-F5344CB8AC3E}">
        <p14:creationId xmlns:p14="http://schemas.microsoft.com/office/powerpoint/2010/main" val="3817859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C61BCF-E7E6-40ED-8B4B-2C6797B3C8DA}" type="slidenum">
              <a:rPr lang="es-ES" altLang="es-ES"/>
              <a:pPr fontAlgn="base">
                <a:spcBef>
                  <a:spcPct val="0"/>
                </a:spcBef>
                <a:spcAft>
                  <a:spcPct val="0"/>
                </a:spcAft>
              </a:pPr>
              <a:t>18</a:t>
            </a:fld>
            <a:endParaRPr lang="es-ES" altLang="es-ES"/>
          </a:p>
        </p:txBody>
      </p:sp>
      <p:sp>
        <p:nvSpPr>
          <p:cNvPr id="47107"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47108" name="Text Box 2"/>
          <p:cNvSpPr txBox="1">
            <a:spLocks noChangeArrowheads="1"/>
          </p:cNvSpPr>
          <p:nvPr/>
        </p:nvSpPr>
        <p:spPr bwMode="auto">
          <a:xfrm>
            <a:off x="685800" y="4343400"/>
            <a:ext cx="5486400" cy="4114800"/>
          </a:xfrm>
          <a:prstGeom prst="rect">
            <a:avLst/>
          </a:prstGeom>
          <a:noFill/>
          <a:ln w="9525">
            <a:noFill/>
            <a:miter lim="800000"/>
            <a:headEnd/>
            <a:tailEnd/>
          </a:ln>
        </p:spPr>
        <p:txBody>
          <a:bodyPr wrap="none" lIns="80165" tIns="40083" rIns="80165" bIns="40083" anchor="ctr"/>
          <a:lstStyle/>
          <a:p>
            <a:endParaRPr lang="es-ES">
              <a:latin typeface="Calibri" pitchFamily="34" charset="0"/>
            </a:endParaRPr>
          </a:p>
        </p:txBody>
      </p:sp>
      <p:sp>
        <p:nvSpPr>
          <p:cNvPr id="47109" name="Text Box 3"/>
          <p:cNvSpPr txBox="1">
            <a:spLocks noChangeArrowheads="1"/>
          </p:cNvSpPr>
          <p:nvPr/>
        </p:nvSpPr>
        <p:spPr bwMode="auto">
          <a:xfrm>
            <a:off x="1109663" y="4556125"/>
            <a:ext cx="5062537" cy="1854200"/>
          </a:xfrm>
          <a:prstGeom prst="rect">
            <a:avLst/>
          </a:prstGeom>
          <a:noFill/>
          <a:ln w="9525">
            <a:noFill/>
            <a:miter lim="800000"/>
            <a:headEnd/>
            <a:tailEnd/>
          </a:ln>
        </p:spPr>
        <p:txBody>
          <a:bodyPr lIns="78903" tIns="39452" rIns="78903" bIns="39452"/>
          <a:lstStyle/>
          <a:p>
            <a:pPr marL="400050" indent="-198438">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s-ES" altLang="es-ES">
              <a:solidFill>
                <a:srgbClr val="000000"/>
              </a:solidFill>
              <a:ea typeface="Droid Sans Fallback"/>
              <a:cs typeface="Arial" charset="0"/>
            </a:endParaRPr>
          </a:p>
        </p:txBody>
      </p:sp>
      <p:sp>
        <p:nvSpPr>
          <p:cNvPr id="47110" name="1 Marcador de notas"/>
          <p:cNvSpPr>
            <a:spLocks noGrp="1"/>
          </p:cNvSpPr>
          <p:nvPr>
            <p:ph type="body" idx="1"/>
          </p:nvPr>
        </p:nvSpPr>
        <p:spPr bwMode="auto">
          <a:noFill/>
        </p:spPr>
        <p:txBody>
          <a:bodyPr wrap="square" numCol="1" anchor="t" anchorCtr="0" compatLnSpc="1">
            <a:prstTxWarp prst="textNoShape">
              <a:avLst/>
            </a:prstTxWarp>
          </a:bodyPr>
          <a:lstStyle/>
          <a:p>
            <a:pPr defTabSz="914400">
              <a:spcBef>
                <a:spcPct val="0"/>
              </a:spcBef>
            </a:pPr>
            <a:r>
              <a:rPr lang="en-US" altLang="es-ES" dirty="0" smtClean="0">
                <a:latin typeface="FS Mencap" panose="02000506040000020004" pitchFamily="50" charset="0"/>
                <a:cs typeface="Arial" charset="0"/>
              </a:rPr>
              <a:t>When we create a profile on a social network, most of us do not read the terms and conditions of use. </a:t>
            </a:r>
            <a:br>
              <a:rPr lang="en-US" altLang="es-ES" dirty="0" smtClean="0">
                <a:latin typeface="FS Mencap" panose="02000506040000020004" pitchFamily="50" charset="0"/>
                <a:cs typeface="Arial" charset="0"/>
              </a:rPr>
            </a:br>
            <a:r>
              <a:rPr lang="en-US" altLang="es-ES" dirty="0" smtClean="0">
                <a:latin typeface="FS Mencap" panose="02000506040000020004" pitchFamily="50" charset="0"/>
                <a:cs typeface="Arial" charset="0"/>
              </a:rPr>
              <a:t>Most of the time, these conditions say that if we use the social network we are sharing our data with the enterprise that owns the app  or, even sometimes, we are losing our rights on the pictures we upload. </a:t>
            </a:r>
            <a:endParaRPr lang="en-US" altLang="es-ES" b="1" dirty="0" smtClean="0">
              <a:latin typeface="FS Mencap" panose="02000506040000020004" pitchFamily="50" charset="0"/>
              <a:cs typeface="Arial" charset="0"/>
            </a:endParaRPr>
          </a:p>
          <a:p>
            <a:pPr defTabSz="914400">
              <a:spcBef>
                <a:spcPct val="0"/>
              </a:spcBef>
            </a:pPr>
            <a:endParaRPr lang="en-US" altLang="es-ES" dirty="0" smtClean="0">
              <a:latin typeface="FS Mencap" panose="02000506040000020004" pitchFamily="50" charset="0"/>
              <a:cs typeface="Arial" charset="0"/>
            </a:endParaRPr>
          </a:p>
          <a:p>
            <a:pPr defTabSz="914400">
              <a:spcBef>
                <a:spcPct val="0"/>
              </a:spcBef>
            </a:pPr>
            <a:r>
              <a:rPr lang="en-US" altLang="es-ES" dirty="0" smtClean="0">
                <a:latin typeface="FS Mencap" panose="02000506040000020004" pitchFamily="50" charset="0"/>
                <a:cs typeface="Arial" charset="0"/>
              </a:rPr>
              <a:t>Every picture you upload on Facebook, belongs to Facebook. The same thing happens with the </a:t>
            </a:r>
            <a:r>
              <a:rPr lang="en-US" altLang="es-ES" dirty="0" err="1" smtClean="0">
                <a:latin typeface="FS Mencap" panose="02000506040000020004" pitchFamily="50" charset="0"/>
                <a:cs typeface="Arial" charset="0"/>
              </a:rPr>
              <a:t>Youtube</a:t>
            </a:r>
            <a:r>
              <a:rPr lang="en-US" altLang="es-ES" dirty="0" smtClean="0">
                <a:latin typeface="FS Mencap" panose="02000506040000020004" pitchFamily="50" charset="0"/>
                <a:cs typeface="Arial" charset="0"/>
              </a:rPr>
              <a:t> videos you upload. The information we use in Google or in our mail, it is used to offer us advertisements. </a:t>
            </a:r>
            <a:r>
              <a:rPr lang="en-US" dirty="0" smtClean="0">
                <a:latin typeface="FS Mencap" panose="02000506040000020004" pitchFamily="50" charset="0"/>
              </a:rPr>
              <a:t>Therefore, you need to be extra careful of what you post on social media because they have the right to keep those information.</a:t>
            </a:r>
          </a:p>
          <a:p>
            <a:pPr defTabSz="914400">
              <a:spcBef>
                <a:spcPct val="0"/>
              </a:spcBef>
            </a:pPr>
            <a:r>
              <a:rPr lang="en-US" dirty="0" smtClean="0">
                <a:latin typeface="FS Mencap" panose="02000506040000020004" pitchFamily="50" charset="0"/>
              </a:rPr>
              <a:t> </a:t>
            </a:r>
          </a:p>
          <a:p>
            <a:pPr defTabSz="914400">
              <a:spcBef>
                <a:spcPct val="0"/>
              </a:spcBef>
            </a:pPr>
            <a:r>
              <a:rPr lang="en-US" dirty="0" smtClean="0">
                <a:latin typeface="FS Mencap" panose="02000506040000020004" pitchFamily="50" charset="0"/>
              </a:rPr>
              <a:t> </a:t>
            </a:r>
          </a:p>
          <a:p>
            <a:pPr defTabSz="914400">
              <a:spcBef>
                <a:spcPct val="0"/>
              </a:spcBef>
            </a:pPr>
            <a:r>
              <a:rPr lang="en-US" dirty="0" smtClean="0">
                <a:latin typeface="FS Mencap" panose="02000506040000020004" pitchFamily="50" charset="0"/>
              </a:rPr>
              <a:t> </a:t>
            </a:r>
          </a:p>
          <a:p>
            <a:pPr defTabSz="914400">
              <a:spcBef>
                <a:spcPct val="0"/>
              </a:spcBef>
            </a:pPr>
            <a:endParaRPr lang="en-US" altLang="es-ES" dirty="0" smtClean="0">
              <a:latin typeface="FS Mencap" panose="02000506040000020004" pitchFamily="50" charset="0"/>
              <a:cs typeface="Arial" charset="0"/>
            </a:endParaRPr>
          </a:p>
          <a:p>
            <a:pPr defTabSz="914400">
              <a:spcBef>
                <a:spcPct val="0"/>
              </a:spcBef>
            </a:pPr>
            <a:endParaRPr lang="en-US" dirty="0" smtClean="0">
              <a:latin typeface="FS Mencap" panose="02000506040000020004" pitchFamily="50" charset="0"/>
            </a:endParaRPr>
          </a:p>
        </p:txBody>
      </p:sp>
    </p:spTree>
    <p:extLst>
      <p:ext uri="{BB962C8B-B14F-4D97-AF65-F5344CB8AC3E}">
        <p14:creationId xmlns:p14="http://schemas.microsoft.com/office/powerpoint/2010/main" val="1796879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latin typeface="FS Mencap" panose="02000506040000020004" pitchFamily="50" charset="0"/>
              </a:rPr>
              <a:t>If </a:t>
            </a:r>
            <a:r>
              <a:rPr lang="fr-FR" dirty="0" err="1" smtClean="0">
                <a:latin typeface="FS Mencap" panose="02000506040000020004" pitchFamily="50" charset="0"/>
              </a:rPr>
              <a:t>your</a:t>
            </a:r>
            <a:r>
              <a:rPr lang="fr-FR" dirty="0" smtClean="0">
                <a:latin typeface="FS Mencap" panose="02000506040000020004" pitchFamily="50" charset="0"/>
              </a:rPr>
              <a:t> </a:t>
            </a:r>
            <a:r>
              <a:rPr lang="fr-FR" dirty="0" err="1" smtClean="0">
                <a:latin typeface="FS Mencap" panose="02000506040000020004" pitchFamily="50" charset="0"/>
              </a:rPr>
              <a:t>personal</a:t>
            </a:r>
            <a:r>
              <a:rPr lang="fr-FR" dirty="0" smtClean="0">
                <a:latin typeface="FS Mencap" panose="02000506040000020004" pitchFamily="50" charset="0"/>
              </a:rPr>
              <a:t> information has been </a:t>
            </a:r>
            <a:r>
              <a:rPr lang="fr-FR" dirty="0" err="1" smtClean="0">
                <a:latin typeface="FS Mencap" panose="02000506040000020004" pitchFamily="50" charset="0"/>
              </a:rPr>
              <a:t>used</a:t>
            </a:r>
            <a:r>
              <a:rPr lang="fr-FR" dirty="0" smtClean="0">
                <a:latin typeface="FS Mencap" panose="02000506040000020004" pitchFamily="50" charset="0"/>
              </a:rPr>
              <a:t> in a </a:t>
            </a:r>
            <a:r>
              <a:rPr lang="fr-FR" dirty="0" err="1" smtClean="0">
                <a:latin typeface="FS Mencap" panose="02000506040000020004" pitchFamily="50" charset="0"/>
              </a:rPr>
              <a:t>way</a:t>
            </a:r>
            <a:r>
              <a:rPr lang="fr-FR" dirty="0" smtClean="0">
                <a:latin typeface="FS Mencap" panose="02000506040000020004" pitchFamily="50" charset="0"/>
              </a:rPr>
              <a:t> </a:t>
            </a:r>
            <a:r>
              <a:rPr lang="fr-FR" dirty="0" err="1" smtClean="0">
                <a:latin typeface="FS Mencap" panose="02000506040000020004" pitchFamily="50" charset="0"/>
              </a:rPr>
              <a:t>that</a:t>
            </a:r>
            <a:r>
              <a:rPr lang="fr-FR" dirty="0" smtClean="0">
                <a:latin typeface="FS Mencap" panose="02000506040000020004" pitchFamily="50" charset="0"/>
              </a:rPr>
              <a:t>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think</a:t>
            </a:r>
            <a:r>
              <a:rPr lang="fr-FR" dirty="0" smtClean="0">
                <a:latin typeface="FS Mencap" panose="02000506040000020004" pitchFamily="50" charset="0"/>
              </a:rPr>
              <a:t> </a:t>
            </a:r>
            <a:r>
              <a:rPr lang="fr-FR" dirty="0" err="1" smtClean="0">
                <a:latin typeface="FS Mencap" panose="02000506040000020004" pitchFamily="50" charset="0"/>
              </a:rPr>
              <a:t>is</a:t>
            </a:r>
            <a:r>
              <a:rPr lang="fr-FR" dirty="0" smtClean="0">
                <a:latin typeface="FS Mencap" panose="02000506040000020004" pitchFamily="50" charset="0"/>
              </a:rPr>
              <a:t> not ok, </a:t>
            </a:r>
            <a:r>
              <a:rPr lang="fr-FR" dirty="0" err="1" smtClean="0">
                <a:latin typeface="FS Mencap" panose="02000506040000020004" pitchFamily="50" charset="0"/>
              </a:rPr>
              <a:t>ask</a:t>
            </a:r>
            <a:r>
              <a:rPr lang="fr-FR" dirty="0" smtClean="0">
                <a:latin typeface="FS Mencap" panose="02000506040000020004" pitchFamily="50" charset="0"/>
              </a:rPr>
              <a:t> for help! </a:t>
            </a:r>
            <a:endParaRPr lang="en-US" dirty="0" smtClean="0">
              <a:latin typeface="FS Mencap" panose="02000506040000020004" pitchFamily="50" charset="0"/>
            </a:endParaRPr>
          </a:p>
          <a:p>
            <a:pPr>
              <a:spcBef>
                <a:spcPct val="0"/>
              </a:spcBef>
            </a:pPr>
            <a:r>
              <a:rPr lang="fr-FR" dirty="0" smtClean="0">
                <a:latin typeface="FS Mencap" panose="02000506040000020004" pitchFamily="50" charset="0"/>
              </a:rPr>
              <a:t> </a:t>
            </a:r>
            <a:endParaRPr lang="en-US" dirty="0" smtClean="0">
              <a:latin typeface="FS Mencap" panose="02000506040000020004" pitchFamily="50" charset="0"/>
            </a:endParaRPr>
          </a:p>
          <a:p>
            <a:pPr>
              <a:spcBef>
                <a:spcPct val="0"/>
              </a:spcBef>
            </a:pPr>
            <a:r>
              <a:rPr lang="fr-FR" dirty="0" smtClean="0">
                <a:latin typeface="FS Mencap" panose="02000506040000020004" pitchFamily="50" charset="0"/>
              </a:rPr>
              <a:t>As a </a:t>
            </a:r>
            <a:r>
              <a:rPr lang="fr-FR" dirty="0" err="1" smtClean="0">
                <a:latin typeface="FS Mencap" panose="02000506040000020004" pitchFamily="50" charset="0"/>
              </a:rPr>
              <a:t>European</a:t>
            </a:r>
            <a:r>
              <a:rPr lang="fr-FR" dirty="0" smtClean="0">
                <a:latin typeface="FS Mencap" panose="02000506040000020004" pitchFamily="50" charset="0"/>
              </a:rPr>
              <a:t> </a:t>
            </a:r>
            <a:r>
              <a:rPr lang="fr-FR" dirty="0" err="1" smtClean="0">
                <a:latin typeface="FS Mencap" panose="02000506040000020004" pitchFamily="50" charset="0"/>
              </a:rPr>
              <a:t>citizen</a:t>
            </a:r>
            <a:r>
              <a:rPr lang="fr-FR" dirty="0" smtClean="0">
                <a:latin typeface="FS Mencap" panose="02000506040000020004" pitchFamily="50" charset="0"/>
              </a:rPr>
              <a:t>, </a:t>
            </a:r>
            <a:r>
              <a:rPr lang="fr-FR" dirty="0" err="1" smtClean="0">
                <a:latin typeface="FS Mencap" panose="02000506040000020004" pitchFamily="50" charset="0"/>
              </a:rPr>
              <a:t>you</a:t>
            </a:r>
            <a:r>
              <a:rPr lang="fr-FR" dirty="0" smtClean="0">
                <a:latin typeface="FS Mencap" panose="02000506040000020004" pitchFamily="50" charset="0"/>
              </a:rPr>
              <a:t> have the right to know </a:t>
            </a:r>
            <a:r>
              <a:rPr lang="fr-FR" dirty="0" err="1" smtClean="0">
                <a:latin typeface="FS Mencap" panose="02000506040000020004" pitchFamily="50" charset="0"/>
              </a:rPr>
              <a:t>what</a:t>
            </a:r>
            <a:r>
              <a:rPr lang="fr-FR" dirty="0" smtClean="0">
                <a:latin typeface="FS Mencap" panose="02000506040000020004" pitchFamily="50" charset="0"/>
              </a:rPr>
              <a:t> </a:t>
            </a:r>
            <a:r>
              <a:rPr lang="fr-FR" dirty="0" err="1" smtClean="0">
                <a:latin typeface="FS Mencap" panose="02000506040000020004" pitchFamily="50" charset="0"/>
              </a:rPr>
              <a:t>happens</a:t>
            </a:r>
            <a:r>
              <a:rPr lang="fr-FR" dirty="0" smtClean="0">
                <a:latin typeface="FS Mencap" panose="02000506040000020004" pitchFamily="50" charset="0"/>
              </a:rPr>
              <a:t> to </a:t>
            </a:r>
            <a:r>
              <a:rPr lang="fr-FR" dirty="0" err="1" smtClean="0">
                <a:latin typeface="FS Mencap" panose="02000506040000020004" pitchFamily="50" charset="0"/>
              </a:rPr>
              <a:t>your</a:t>
            </a:r>
            <a:r>
              <a:rPr lang="fr-FR" dirty="0" smtClean="0">
                <a:latin typeface="FS Mencap" panose="02000506040000020004" pitchFamily="50" charset="0"/>
              </a:rPr>
              <a:t> data. </a:t>
            </a:r>
            <a:endParaRPr lang="en-US" dirty="0" smtClean="0">
              <a:latin typeface="FS Mencap" panose="02000506040000020004" pitchFamily="50" charset="0"/>
            </a:endParaRPr>
          </a:p>
          <a:p>
            <a:pPr>
              <a:spcBef>
                <a:spcPct val="0"/>
              </a:spcBef>
            </a:pPr>
            <a:r>
              <a:rPr lang="fr-FR" dirty="0" smtClean="0">
                <a:latin typeface="FS Mencap" panose="02000506040000020004" pitchFamily="50" charset="0"/>
              </a:rPr>
              <a:t> </a:t>
            </a:r>
            <a:endParaRPr lang="en-US" dirty="0" smtClean="0">
              <a:latin typeface="FS Mencap" panose="02000506040000020004" pitchFamily="50" charset="0"/>
            </a:endParaRPr>
          </a:p>
          <a:p>
            <a:pPr>
              <a:spcBef>
                <a:spcPct val="0"/>
              </a:spcBef>
            </a:pPr>
            <a:r>
              <a:rPr lang="fr-FR" dirty="0" smtClean="0">
                <a:latin typeface="FS Mencap" panose="02000506040000020004" pitchFamily="50" charset="0"/>
              </a:rPr>
              <a:t>You </a:t>
            </a:r>
            <a:r>
              <a:rPr lang="fr-FR" dirty="0" err="1" smtClean="0">
                <a:latin typeface="FS Mencap" panose="02000506040000020004" pitchFamily="50" charset="0"/>
              </a:rPr>
              <a:t>can</a:t>
            </a:r>
            <a:r>
              <a:rPr lang="fr-FR" dirty="0" smtClean="0">
                <a:latin typeface="FS Mencap" panose="02000506040000020004" pitchFamily="50" charset="0"/>
              </a:rPr>
              <a:t> </a:t>
            </a:r>
            <a:r>
              <a:rPr lang="fr-FR" dirty="0" err="1" smtClean="0">
                <a:latin typeface="FS Mencap" panose="02000506040000020004" pitchFamily="50" charset="0"/>
              </a:rPr>
              <a:t>ask</a:t>
            </a:r>
            <a:r>
              <a:rPr lang="fr-FR" dirty="0" smtClean="0">
                <a:latin typeface="FS Mencap" panose="02000506040000020004" pitchFamily="50" charset="0"/>
              </a:rPr>
              <a:t> for information </a:t>
            </a:r>
            <a:r>
              <a:rPr lang="fr-FR" dirty="0" err="1" smtClean="0">
                <a:latin typeface="FS Mencap" panose="02000506040000020004" pitchFamily="50" charset="0"/>
              </a:rPr>
              <a:t>that</a:t>
            </a:r>
            <a:r>
              <a:rPr lang="fr-FR" dirty="0" smtClean="0">
                <a:latin typeface="FS Mencap" panose="02000506040000020004" pitchFamily="50" charset="0"/>
              </a:rPr>
              <a:t>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can</a:t>
            </a:r>
            <a:r>
              <a:rPr lang="fr-FR" dirty="0" smtClean="0">
                <a:latin typeface="FS Mencap" panose="02000506040000020004" pitchFamily="50" charset="0"/>
              </a:rPr>
              <a:t> </a:t>
            </a:r>
            <a:r>
              <a:rPr lang="fr-FR" dirty="0" err="1" smtClean="0">
                <a:latin typeface="FS Mencap" panose="02000506040000020004" pitchFamily="50" charset="0"/>
              </a:rPr>
              <a:t>understand</a:t>
            </a:r>
            <a:r>
              <a:rPr lang="fr-FR" dirty="0" smtClean="0">
                <a:latin typeface="FS Mencap" panose="02000506040000020004" pitchFamily="50" charset="0"/>
              </a:rPr>
              <a:t>! </a:t>
            </a:r>
            <a:endParaRPr lang="en-US" dirty="0" smtClean="0">
              <a:latin typeface="FS Mencap" panose="02000506040000020004" pitchFamily="50" charset="0"/>
            </a:endParaRPr>
          </a:p>
          <a:p>
            <a:pPr>
              <a:spcBef>
                <a:spcPct val="0"/>
              </a:spcBef>
            </a:pPr>
            <a:r>
              <a:rPr lang="fr-FR" dirty="0" smtClean="0">
                <a:latin typeface="FS Mencap" panose="02000506040000020004" pitchFamily="50" charset="0"/>
              </a:rPr>
              <a:t/>
            </a:r>
            <a:br>
              <a:rPr lang="fr-FR" dirty="0" smtClean="0">
                <a:latin typeface="FS Mencap" panose="02000506040000020004" pitchFamily="50" charset="0"/>
              </a:rPr>
            </a:br>
            <a:r>
              <a:rPr lang="fr-FR" dirty="0" smtClean="0">
                <a:latin typeface="FS Mencap" panose="02000506040000020004" pitchFamily="50" charset="0"/>
              </a:rPr>
              <a:t>You </a:t>
            </a:r>
            <a:r>
              <a:rPr lang="fr-FR" dirty="0" err="1" smtClean="0">
                <a:latin typeface="FS Mencap" panose="02000506040000020004" pitchFamily="50" charset="0"/>
              </a:rPr>
              <a:t>can</a:t>
            </a:r>
            <a:r>
              <a:rPr lang="fr-FR" dirty="0" smtClean="0">
                <a:latin typeface="FS Mencap" panose="02000506040000020004" pitchFamily="50" charset="0"/>
              </a:rPr>
              <a:t> </a:t>
            </a:r>
            <a:r>
              <a:rPr lang="fr-FR" dirty="0" err="1" smtClean="0">
                <a:latin typeface="FS Mencap" panose="02000506040000020004" pitchFamily="50" charset="0"/>
              </a:rPr>
              <a:t>ask</a:t>
            </a:r>
            <a:r>
              <a:rPr lang="fr-FR" dirty="0" smtClean="0">
                <a:latin typeface="FS Mencap" panose="02000506040000020004" pitchFamily="50" charset="0"/>
              </a:rPr>
              <a:t> organisations to tell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what</a:t>
            </a:r>
            <a:r>
              <a:rPr lang="fr-FR" dirty="0" smtClean="0">
                <a:latin typeface="FS Mencap" panose="02000506040000020004" pitchFamily="50" charset="0"/>
              </a:rPr>
              <a:t> type of information </a:t>
            </a:r>
            <a:r>
              <a:rPr lang="fr-FR" dirty="0" err="1" smtClean="0">
                <a:latin typeface="FS Mencap" panose="02000506040000020004" pitchFamily="50" charset="0"/>
              </a:rPr>
              <a:t>they</a:t>
            </a:r>
            <a:r>
              <a:rPr lang="fr-FR" dirty="0" smtClean="0">
                <a:latin typeface="FS Mencap" panose="02000506040000020004" pitchFamily="50" charset="0"/>
              </a:rPr>
              <a:t> have about </a:t>
            </a:r>
            <a:r>
              <a:rPr lang="fr-FR" dirty="0" err="1" smtClean="0">
                <a:latin typeface="FS Mencap" panose="02000506040000020004" pitchFamily="50" charset="0"/>
              </a:rPr>
              <a:t>you</a:t>
            </a:r>
            <a:r>
              <a:rPr lang="fr-FR" dirty="0" smtClean="0">
                <a:latin typeface="FS Mencap" panose="02000506040000020004" pitchFamily="50" charset="0"/>
              </a:rPr>
              <a:t>.</a:t>
            </a:r>
            <a:endParaRPr lang="en-US" dirty="0" smtClean="0">
              <a:latin typeface="FS Mencap" panose="02000506040000020004" pitchFamily="50" charset="0"/>
            </a:endParaRPr>
          </a:p>
          <a:p>
            <a:pPr>
              <a:spcBef>
                <a:spcPct val="0"/>
              </a:spcBef>
            </a:pPr>
            <a:r>
              <a:rPr lang="fr-FR" dirty="0" smtClean="0">
                <a:latin typeface="FS Mencap" panose="02000506040000020004" pitchFamily="50" charset="0"/>
              </a:rPr>
              <a:t/>
            </a:r>
            <a:br>
              <a:rPr lang="fr-FR" dirty="0" smtClean="0">
                <a:latin typeface="FS Mencap" panose="02000506040000020004" pitchFamily="50" charset="0"/>
              </a:rPr>
            </a:br>
            <a:r>
              <a:rPr lang="fr-FR" dirty="0" smtClean="0">
                <a:latin typeface="FS Mencap" panose="02000506040000020004" pitchFamily="50" charset="0"/>
              </a:rPr>
              <a:t>You </a:t>
            </a:r>
            <a:r>
              <a:rPr lang="fr-FR" dirty="0" err="1" smtClean="0">
                <a:latin typeface="FS Mencap" panose="02000506040000020004" pitchFamily="50" charset="0"/>
              </a:rPr>
              <a:t>can</a:t>
            </a:r>
            <a:r>
              <a:rPr lang="fr-FR" dirty="0" smtClean="0">
                <a:latin typeface="FS Mencap" panose="02000506040000020004" pitchFamily="50" charset="0"/>
              </a:rPr>
              <a:t> </a:t>
            </a:r>
            <a:r>
              <a:rPr lang="fr-FR" dirty="0" err="1" smtClean="0">
                <a:latin typeface="FS Mencap" panose="02000506040000020004" pitchFamily="50" charset="0"/>
              </a:rPr>
              <a:t>ask</a:t>
            </a:r>
            <a:r>
              <a:rPr lang="fr-FR" dirty="0" smtClean="0">
                <a:latin typeface="FS Mencap" panose="02000506040000020004" pitchFamily="50" charset="0"/>
              </a:rPr>
              <a:t> </a:t>
            </a:r>
            <a:r>
              <a:rPr lang="fr-FR" dirty="0" err="1" smtClean="0">
                <a:latin typeface="FS Mencap" panose="02000506040000020004" pitchFamily="50" charset="0"/>
              </a:rPr>
              <a:t>websites</a:t>
            </a:r>
            <a:r>
              <a:rPr lang="fr-FR" dirty="0" smtClean="0">
                <a:latin typeface="FS Mencap" panose="02000506040000020004" pitchFamily="50" charset="0"/>
              </a:rPr>
              <a:t> to </a:t>
            </a:r>
            <a:r>
              <a:rPr lang="fr-FR" dirty="0" err="1" smtClean="0">
                <a:latin typeface="FS Mencap" panose="02000506040000020004" pitchFamily="50" charset="0"/>
              </a:rPr>
              <a:t>delete</a:t>
            </a:r>
            <a:r>
              <a:rPr lang="fr-FR" dirty="0" smtClean="0">
                <a:latin typeface="FS Mencap" panose="02000506040000020004" pitchFamily="50" charset="0"/>
              </a:rPr>
              <a:t> information about </a:t>
            </a:r>
            <a:r>
              <a:rPr lang="fr-FR" dirty="0" err="1" smtClean="0">
                <a:latin typeface="FS Mencap" panose="02000506040000020004" pitchFamily="50" charset="0"/>
              </a:rPr>
              <a:t>you</a:t>
            </a:r>
            <a:r>
              <a:rPr lang="fr-FR" dirty="0" smtClean="0">
                <a:latin typeface="FS Mencap" panose="02000506040000020004" pitchFamily="50" charset="0"/>
              </a:rPr>
              <a:t>.</a:t>
            </a:r>
            <a:r>
              <a:rPr lang="fr-FR" baseline="0" dirty="0" smtClean="0">
                <a:latin typeface="FS Mencap" panose="02000506040000020004" pitchFamily="50" charset="0"/>
              </a:rPr>
              <a:t> </a:t>
            </a:r>
            <a:r>
              <a:rPr lang="fr-FR" dirty="0" smtClean="0">
                <a:latin typeface="FS Mencap" panose="02000506040000020004" pitchFamily="50" charset="0"/>
              </a:rPr>
              <a:t>And, if </a:t>
            </a:r>
            <a:r>
              <a:rPr lang="fr-FR" dirty="0" err="1" smtClean="0">
                <a:latin typeface="FS Mencap" panose="02000506040000020004" pitchFamily="50" charset="0"/>
              </a:rPr>
              <a:t>your</a:t>
            </a:r>
            <a:r>
              <a:rPr lang="fr-FR" dirty="0" smtClean="0">
                <a:latin typeface="FS Mencap" panose="02000506040000020004" pitchFamily="50" charset="0"/>
              </a:rPr>
              <a:t> information </a:t>
            </a:r>
            <a:r>
              <a:rPr lang="fr-FR" dirty="0" err="1" smtClean="0">
                <a:latin typeface="FS Mencap" panose="02000506040000020004" pitchFamily="50" charset="0"/>
              </a:rPr>
              <a:t>is</a:t>
            </a:r>
            <a:r>
              <a:rPr lang="fr-FR" dirty="0" smtClean="0">
                <a:latin typeface="FS Mencap" panose="02000506040000020004" pitchFamily="50" charset="0"/>
              </a:rPr>
              <a:t> </a:t>
            </a:r>
            <a:r>
              <a:rPr lang="fr-FR" dirty="0" err="1" smtClean="0">
                <a:latin typeface="FS Mencap" panose="02000506040000020004" pitchFamily="50" charset="0"/>
              </a:rPr>
              <a:t>used</a:t>
            </a:r>
            <a:r>
              <a:rPr lang="fr-FR" dirty="0" smtClean="0">
                <a:latin typeface="FS Mencap" panose="02000506040000020004" pitchFamily="50" charset="0"/>
              </a:rPr>
              <a:t> in a </a:t>
            </a:r>
            <a:r>
              <a:rPr lang="fr-FR" dirty="0" err="1" smtClean="0">
                <a:latin typeface="FS Mencap" panose="02000506040000020004" pitchFamily="50" charset="0"/>
              </a:rPr>
              <a:t>wrong</a:t>
            </a:r>
            <a:r>
              <a:rPr lang="fr-FR" dirty="0" smtClean="0">
                <a:latin typeface="FS Mencap" panose="02000506040000020004" pitchFamily="50" charset="0"/>
              </a:rPr>
              <a:t> </a:t>
            </a:r>
            <a:r>
              <a:rPr lang="fr-FR" dirty="0" err="1" smtClean="0">
                <a:latin typeface="FS Mencap" panose="02000506040000020004" pitchFamily="50" charset="0"/>
              </a:rPr>
              <a:t>way</a:t>
            </a:r>
            <a:r>
              <a:rPr lang="fr-FR" dirty="0" smtClean="0">
                <a:latin typeface="FS Mencap" panose="02000506040000020004" pitchFamily="50" charset="0"/>
              </a:rPr>
              <a:t>,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can</a:t>
            </a:r>
            <a:r>
              <a:rPr lang="fr-FR" dirty="0" smtClean="0">
                <a:latin typeface="FS Mencap" panose="02000506040000020004" pitchFamily="50" charset="0"/>
              </a:rPr>
              <a:t> </a:t>
            </a:r>
            <a:r>
              <a:rPr lang="fr-FR" dirty="0" err="1" smtClean="0">
                <a:latin typeface="FS Mencap" panose="02000506040000020004" pitchFamily="50" charset="0"/>
              </a:rPr>
              <a:t>even</a:t>
            </a:r>
            <a:r>
              <a:rPr lang="fr-FR" dirty="0" smtClean="0">
                <a:latin typeface="FS Mencap" panose="02000506040000020004" pitchFamily="50" charset="0"/>
              </a:rPr>
              <a:t> </a:t>
            </a:r>
            <a:r>
              <a:rPr lang="fr-FR" dirty="0" err="1" smtClean="0">
                <a:latin typeface="FS Mencap" panose="02000506040000020004" pitchFamily="50" charset="0"/>
              </a:rPr>
              <a:t>get</a:t>
            </a:r>
            <a:r>
              <a:rPr lang="fr-FR" dirty="0" smtClean="0">
                <a:latin typeface="FS Mencap" panose="02000506040000020004" pitchFamily="50" charset="0"/>
              </a:rPr>
              <a:t> compensation!</a:t>
            </a:r>
            <a:endParaRPr lang="en-US" dirty="0" smtClean="0">
              <a:latin typeface="FS Mencap" panose="02000506040000020004" pitchFamily="50" charset="0"/>
            </a:endParaRPr>
          </a:p>
          <a:p>
            <a:pPr>
              <a:spcBef>
                <a:spcPct val="0"/>
              </a:spcBef>
            </a:pPr>
            <a:endParaRPr lang="en-US" dirty="0" smtClean="0">
              <a:latin typeface="FS Mencap" panose="02000506040000020004" pitchFamily="50" charset="0"/>
            </a:endParaRP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487290-947B-49B0-BEE5-01F87AA18CE8}" type="slidenum">
              <a:rPr lang="fr-FR"/>
              <a:pPr fontAlgn="base">
                <a:spcBef>
                  <a:spcPct val="0"/>
                </a:spcBef>
                <a:spcAft>
                  <a:spcPct val="0"/>
                </a:spcAft>
              </a:pPr>
              <a:t>19</a:t>
            </a:fld>
            <a:endParaRPr lang="fr-FR"/>
          </a:p>
        </p:txBody>
      </p:sp>
    </p:spTree>
    <p:extLst>
      <p:ext uri="{BB962C8B-B14F-4D97-AF65-F5344CB8AC3E}">
        <p14:creationId xmlns:p14="http://schemas.microsoft.com/office/powerpoint/2010/main" val="59646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FS Mencap" panose="02000506040000020004" pitchFamily="50" charset="0"/>
              </a:rPr>
              <a:t>Trainer : I’m ……………. and this is ……..</a:t>
            </a:r>
            <a:r>
              <a:rPr lang="en-US" baseline="0" dirty="0" smtClean="0">
                <a:latin typeface="FS Mencap" panose="02000506040000020004" pitchFamily="50" charset="0"/>
              </a:rPr>
              <a:t> we will be your trainers for the 5 sessions of this course.</a:t>
            </a:r>
            <a:endParaRPr lang="en-GB" dirty="0" smtClean="0">
              <a:latin typeface="FS Mencap" panose="02000506040000020004" pitchFamily="50" charset="0"/>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CFD447-D693-44B1-9D76-BC1364157604}" type="slidenum">
              <a:rPr lang="en-GB"/>
              <a:pPr fontAlgn="base">
                <a:spcBef>
                  <a:spcPct val="0"/>
                </a:spcBef>
                <a:spcAft>
                  <a:spcPct val="0"/>
                </a:spcAft>
                <a:defRPr/>
              </a:pPr>
              <a:t>2</a:t>
            </a:fld>
            <a:endParaRPr lang="en-GB"/>
          </a:p>
        </p:txBody>
      </p:sp>
    </p:spTree>
    <p:extLst>
      <p:ext uri="{BB962C8B-B14F-4D97-AF65-F5344CB8AC3E}">
        <p14:creationId xmlns:p14="http://schemas.microsoft.com/office/powerpoint/2010/main" val="2911438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90A1C2-ADFC-4124-880E-9C0592B761BD}" type="slidenum">
              <a:rPr lang="es-ES" altLang="es-ES"/>
              <a:pPr fontAlgn="base">
                <a:spcBef>
                  <a:spcPct val="0"/>
                </a:spcBef>
                <a:spcAft>
                  <a:spcPct val="0"/>
                </a:spcAft>
              </a:pPr>
              <a:t>20</a:t>
            </a:fld>
            <a:endParaRPr lang="es-ES" altLang="es-ES"/>
          </a:p>
        </p:txBody>
      </p:sp>
      <p:sp>
        <p:nvSpPr>
          <p:cNvPr id="51203"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51204" name="Text Box 2"/>
          <p:cNvSpPr txBox="1">
            <a:spLocks noChangeArrowheads="1"/>
          </p:cNvSpPr>
          <p:nvPr/>
        </p:nvSpPr>
        <p:spPr bwMode="auto">
          <a:xfrm>
            <a:off x="685800" y="4343400"/>
            <a:ext cx="5486400" cy="4114800"/>
          </a:xfrm>
          <a:prstGeom prst="rect">
            <a:avLst/>
          </a:prstGeom>
          <a:noFill/>
          <a:ln w="9525">
            <a:noFill/>
            <a:miter lim="800000"/>
            <a:headEnd/>
            <a:tailEnd/>
          </a:ln>
        </p:spPr>
        <p:txBody>
          <a:bodyPr wrap="none" lIns="80165" tIns="40083" rIns="80165" bIns="40083" anchor="ctr"/>
          <a:lstStyle/>
          <a:p>
            <a:endParaRPr lang="es-ES">
              <a:latin typeface="Calibri" pitchFamily="34" charset="0"/>
            </a:endParaRPr>
          </a:p>
        </p:txBody>
      </p:sp>
      <p:sp>
        <p:nvSpPr>
          <p:cNvPr id="51205" name="Text Box 3"/>
          <p:cNvSpPr txBox="1">
            <a:spLocks noChangeArrowheads="1"/>
          </p:cNvSpPr>
          <p:nvPr/>
        </p:nvSpPr>
        <p:spPr bwMode="auto">
          <a:xfrm>
            <a:off x="1046163" y="4864100"/>
            <a:ext cx="4964112" cy="1193800"/>
          </a:xfrm>
          <a:prstGeom prst="rect">
            <a:avLst/>
          </a:prstGeom>
          <a:noFill/>
          <a:ln w="9525">
            <a:noFill/>
            <a:miter lim="800000"/>
            <a:headEnd/>
            <a:tailEnd/>
          </a:ln>
        </p:spPr>
        <p:txBody>
          <a:bodyPr lIns="78903" tIns="39452" rIns="78903" bIns="39452"/>
          <a:lstStyle/>
          <a:p>
            <a:pPr marL="400050" indent="-198438">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s-ES" altLang="es-ES">
              <a:solidFill>
                <a:srgbClr val="000000"/>
              </a:solidFill>
              <a:ea typeface="Droid Sans Fallback"/>
              <a:cs typeface="Arial" charset="0"/>
            </a:endParaRPr>
          </a:p>
        </p:txBody>
      </p:sp>
      <p:sp>
        <p:nvSpPr>
          <p:cNvPr id="51206" name="1 Marcador de notas"/>
          <p:cNvSpPr>
            <a:spLocks noGrp="1"/>
          </p:cNvSpPr>
          <p:nvPr>
            <p:ph type="body" idx="1"/>
          </p:nvPr>
        </p:nvSpPr>
        <p:spPr bwMode="auto">
          <a:noFill/>
        </p:spPr>
        <p:txBody>
          <a:bodyPr wrap="square" numCol="1" anchor="t" anchorCtr="0" compatLnSpc="1">
            <a:prstTxWarp prst="textNoShape">
              <a:avLst/>
            </a:prstTxWarp>
          </a:bodyPr>
          <a:lstStyle/>
          <a:p>
            <a:pPr defTabSz="914400">
              <a:spcBef>
                <a:spcPct val="0"/>
              </a:spcBef>
            </a:pPr>
            <a:r>
              <a:rPr lang="en-US" altLang="es-ES" dirty="0" smtClean="0">
                <a:latin typeface="FS Mencap" panose="02000506040000020004" pitchFamily="50" charset="0"/>
                <a:cs typeface="Arial" charset="0"/>
              </a:rPr>
              <a:t>You have the right to be forgotten by companies. This means that when you can’t delete your profile on their website or their app, they should delete your data and not keep your data without permission.</a:t>
            </a:r>
            <a:endParaRPr lang="en-US" altLang="es-ES" b="1" dirty="0" smtClean="0">
              <a:latin typeface="FS Mencap" panose="02000506040000020004" pitchFamily="50" charset="0"/>
              <a:cs typeface="Arial" charset="0"/>
            </a:endParaRPr>
          </a:p>
        </p:txBody>
      </p:sp>
    </p:spTree>
    <p:extLst>
      <p:ext uri="{BB962C8B-B14F-4D97-AF65-F5344CB8AC3E}">
        <p14:creationId xmlns:p14="http://schemas.microsoft.com/office/powerpoint/2010/main" val="516089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FS Mencap" panose="02000506040000020004" pitchFamily="50" charset="0"/>
              </a:rPr>
              <a:t>This training has been put together by five countries in Europe: Italy, France, Spain, Poland and the United Kingdom. </a:t>
            </a:r>
          </a:p>
          <a:p>
            <a:pPr eaLnBrk="1" hangingPunct="1">
              <a:spcBef>
                <a:spcPct val="0"/>
              </a:spcBef>
            </a:pPr>
            <a:endParaRPr lang="en-US" dirty="0" smtClean="0">
              <a:latin typeface="FS Mencap" panose="02000506040000020004" pitchFamily="50" charset="0"/>
            </a:endParaRPr>
          </a:p>
          <a:p>
            <a:pPr eaLnBrk="1" hangingPunct="1">
              <a:spcBef>
                <a:spcPct val="0"/>
              </a:spcBef>
            </a:pPr>
            <a:r>
              <a:rPr lang="en-US" dirty="0" smtClean="0">
                <a:latin typeface="FS Mencap" panose="02000506040000020004" pitchFamily="50" charset="0"/>
              </a:rPr>
              <a:t>The training has been made to make sure that everyone understands the importance of keeping yourself safe online, and how to do this.</a:t>
            </a:r>
            <a:endParaRPr lang="en-GB" dirty="0" smtClean="0">
              <a:latin typeface="FS Mencap" panose="02000506040000020004" pitchFamily="50" charset="0"/>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40E78-61D0-4B2D-94AB-C6D3EE1FA34D}" type="slidenum">
              <a:rPr lang="en-GB"/>
              <a:pPr fontAlgn="base">
                <a:spcBef>
                  <a:spcPct val="0"/>
                </a:spcBef>
                <a:spcAft>
                  <a:spcPct val="0"/>
                </a:spcAft>
                <a:defRPr/>
              </a:pPr>
              <a:t>3</a:t>
            </a:fld>
            <a:endParaRPr lang="en-GB"/>
          </a:p>
        </p:txBody>
      </p:sp>
    </p:spTree>
    <p:extLst>
      <p:ext uri="{BB962C8B-B14F-4D97-AF65-F5344CB8AC3E}">
        <p14:creationId xmlns:p14="http://schemas.microsoft.com/office/powerpoint/2010/main" val="40523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90A1C2-ADFC-4124-880E-9C0592B761BD}" type="slidenum">
              <a:rPr lang="es-ES" altLang="es-ES"/>
              <a:pPr fontAlgn="base">
                <a:spcBef>
                  <a:spcPct val="0"/>
                </a:spcBef>
                <a:spcAft>
                  <a:spcPct val="0"/>
                </a:spcAft>
              </a:pPr>
              <a:t>4</a:t>
            </a:fld>
            <a:endParaRPr lang="es-ES" altLang="es-ES"/>
          </a:p>
        </p:txBody>
      </p:sp>
      <p:sp>
        <p:nvSpPr>
          <p:cNvPr id="51203"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51204" name="Text Box 2"/>
          <p:cNvSpPr txBox="1">
            <a:spLocks noChangeArrowheads="1"/>
          </p:cNvSpPr>
          <p:nvPr/>
        </p:nvSpPr>
        <p:spPr bwMode="auto">
          <a:xfrm>
            <a:off x="685800" y="4343400"/>
            <a:ext cx="5486400" cy="4114800"/>
          </a:xfrm>
          <a:prstGeom prst="rect">
            <a:avLst/>
          </a:prstGeom>
          <a:noFill/>
          <a:ln w="9525">
            <a:noFill/>
            <a:miter lim="800000"/>
            <a:headEnd/>
            <a:tailEnd/>
          </a:ln>
        </p:spPr>
        <p:txBody>
          <a:bodyPr wrap="none" lIns="80165" tIns="40083" rIns="80165" bIns="40083" anchor="ctr"/>
          <a:lstStyle/>
          <a:p>
            <a:endParaRPr lang="es-ES">
              <a:latin typeface="Calibri" pitchFamily="34" charset="0"/>
            </a:endParaRPr>
          </a:p>
        </p:txBody>
      </p:sp>
      <p:sp>
        <p:nvSpPr>
          <p:cNvPr id="51205" name="Text Box 3"/>
          <p:cNvSpPr txBox="1">
            <a:spLocks noChangeArrowheads="1"/>
          </p:cNvSpPr>
          <p:nvPr/>
        </p:nvSpPr>
        <p:spPr bwMode="auto">
          <a:xfrm>
            <a:off x="1046163" y="4864100"/>
            <a:ext cx="4964112" cy="1193800"/>
          </a:xfrm>
          <a:prstGeom prst="rect">
            <a:avLst/>
          </a:prstGeom>
          <a:noFill/>
          <a:ln w="9525">
            <a:noFill/>
            <a:miter lim="800000"/>
            <a:headEnd/>
            <a:tailEnd/>
          </a:ln>
        </p:spPr>
        <p:txBody>
          <a:bodyPr lIns="78903" tIns="39452" rIns="78903" bIns="39452"/>
          <a:lstStyle/>
          <a:p>
            <a:pPr marL="400050" indent="-198438">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s-ES" altLang="es-ES">
              <a:solidFill>
                <a:srgbClr val="000000"/>
              </a:solidFill>
              <a:ea typeface="Droid Sans Fallback"/>
              <a:cs typeface="Arial" charset="0"/>
            </a:endParaRPr>
          </a:p>
        </p:txBody>
      </p:sp>
      <p:sp>
        <p:nvSpPr>
          <p:cNvPr id="51206" name="1 Marcador de notas"/>
          <p:cNvSpPr>
            <a:spLocks noGrp="1"/>
          </p:cNvSpPr>
          <p:nvPr>
            <p:ph type="body" idx="1"/>
          </p:nvPr>
        </p:nvSpPr>
        <p:spPr bwMode="auto">
          <a:noFill/>
        </p:spPr>
        <p:txBody>
          <a:bodyPr wrap="square" numCol="1" anchor="t" anchorCtr="0" compatLnSpc="1">
            <a:prstTxWarp prst="textNoShape">
              <a:avLst/>
            </a:prstTxWarp>
          </a:bodyPr>
          <a:lstStyle/>
          <a:p>
            <a:pPr defTabSz="914400">
              <a:spcBef>
                <a:spcPct val="0"/>
              </a:spcBef>
            </a:pPr>
            <a:r>
              <a:rPr lang="en-US" altLang="es-ES" b="0" dirty="0" smtClean="0">
                <a:latin typeface="FS Mencap" panose="02000506040000020004" pitchFamily="50" charset="0"/>
                <a:cs typeface="Arial" charset="0"/>
              </a:rPr>
              <a:t>Inclusion</a:t>
            </a:r>
            <a:r>
              <a:rPr lang="en-US" altLang="es-ES" b="0" baseline="0" dirty="0" smtClean="0">
                <a:latin typeface="FS Mencap" panose="02000506040000020004" pitchFamily="50" charset="0"/>
                <a:cs typeface="Arial" charset="0"/>
              </a:rPr>
              <a:t> Europe has put together a short video explaining what the </a:t>
            </a:r>
            <a:r>
              <a:rPr lang="en-US" altLang="es-ES" b="0" baseline="0" dirty="0" err="1" smtClean="0">
                <a:latin typeface="FS Mencap" panose="02000506040000020004" pitchFamily="50" charset="0"/>
                <a:cs typeface="Arial" charset="0"/>
              </a:rPr>
              <a:t>SafeSurfing</a:t>
            </a:r>
            <a:r>
              <a:rPr lang="en-US" altLang="es-ES" b="0" baseline="0" dirty="0" smtClean="0">
                <a:latin typeface="FS Mencap" panose="02000506040000020004" pitchFamily="50" charset="0"/>
                <a:cs typeface="Arial" charset="0"/>
              </a:rPr>
              <a:t> Project is, that we are now going to watch.</a:t>
            </a:r>
            <a:endParaRPr lang="en-US" altLang="es-ES" b="0" dirty="0" smtClean="0">
              <a:latin typeface="FS Mencap" panose="02000506040000020004" pitchFamily="50" charset="0"/>
              <a:cs typeface="Arial" charset="0"/>
            </a:endParaRPr>
          </a:p>
        </p:txBody>
      </p:sp>
    </p:spTree>
    <p:extLst>
      <p:ext uri="{BB962C8B-B14F-4D97-AF65-F5344CB8AC3E}">
        <p14:creationId xmlns:p14="http://schemas.microsoft.com/office/powerpoint/2010/main" val="155778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Today is the first session of the training.</a:t>
            </a:r>
          </a:p>
          <a:p>
            <a:pPr>
              <a:spcBef>
                <a:spcPct val="0"/>
              </a:spcBef>
            </a:pPr>
            <a:r>
              <a:rPr lang="en-US" dirty="0" smtClean="0"/>
              <a:t>We are going to learn how to stay safe on the internet and why is it important to protect your personal data</a:t>
            </a:r>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A0EEFF-7F4D-4959-BC76-70F68B330F18}" type="slidenum">
              <a:rPr lang="fr-FR"/>
              <a:pPr fontAlgn="base">
                <a:spcBef>
                  <a:spcPct val="0"/>
                </a:spcBef>
                <a:spcAft>
                  <a:spcPct val="0"/>
                </a:spcAft>
              </a:pPr>
              <a:t>5</a:t>
            </a:fld>
            <a:endParaRPr lang="fr-FR"/>
          </a:p>
        </p:txBody>
      </p:sp>
    </p:spTree>
    <p:extLst>
      <p:ext uri="{BB962C8B-B14F-4D97-AF65-F5344CB8AC3E}">
        <p14:creationId xmlns:p14="http://schemas.microsoft.com/office/powerpoint/2010/main" val="168329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25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err="1" smtClean="0">
                <a:latin typeface="FS Mencap" panose="02000506040000020004" pitchFamily="50" charset="0"/>
              </a:rPr>
              <a:t>We</a:t>
            </a:r>
            <a:r>
              <a:rPr lang="fr-FR" dirty="0" smtClean="0">
                <a:latin typeface="FS Mencap" panose="02000506040000020004" pitchFamily="50" charset="0"/>
              </a:rPr>
              <a:t> use the internet for </a:t>
            </a:r>
            <a:r>
              <a:rPr lang="fr-FR" dirty="0" err="1" smtClean="0">
                <a:latin typeface="FS Mencap" panose="02000506040000020004" pitchFamily="50" charset="0"/>
              </a:rPr>
              <a:t>many</a:t>
            </a:r>
            <a:r>
              <a:rPr lang="fr-FR" dirty="0" smtClean="0">
                <a:latin typeface="FS Mencap" panose="02000506040000020004" pitchFamily="50" charset="0"/>
              </a:rPr>
              <a:t> </a:t>
            </a:r>
            <a:r>
              <a:rPr lang="fr-FR" dirty="0" err="1" smtClean="0">
                <a:latin typeface="FS Mencap" panose="02000506040000020004" pitchFamily="50" charset="0"/>
              </a:rPr>
              <a:t>things</a:t>
            </a:r>
            <a:r>
              <a:rPr lang="fr-FR" dirty="0" smtClean="0">
                <a:latin typeface="FS Mencap" panose="02000506040000020004" pitchFamily="50" charset="0"/>
              </a:rPr>
              <a:t>: </a:t>
            </a:r>
          </a:p>
          <a:p>
            <a:pPr>
              <a:spcBef>
                <a:spcPct val="0"/>
              </a:spcBef>
            </a:pPr>
            <a:r>
              <a:rPr lang="fr-FR" dirty="0" err="1" smtClean="0">
                <a:latin typeface="FS Mencap" panose="02000506040000020004" pitchFamily="50" charset="0"/>
              </a:rPr>
              <a:t>Search</a:t>
            </a:r>
            <a:r>
              <a:rPr lang="fr-FR" dirty="0" smtClean="0">
                <a:latin typeface="FS Mencap" panose="02000506040000020004" pitchFamily="50" charset="0"/>
              </a:rPr>
              <a:t> for information</a:t>
            </a:r>
            <a:endParaRPr lang="fr-BE" dirty="0" smtClean="0">
              <a:latin typeface="FS Mencap" panose="02000506040000020004" pitchFamily="50" charset="0"/>
            </a:endParaRPr>
          </a:p>
          <a:p>
            <a:pPr>
              <a:spcBef>
                <a:spcPct val="0"/>
              </a:spcBef>
            </a:pPr>
            <a:r>
              <a:rPr lang="fr-FR" dirty="0" smtClean="0">
                <a:latin typeface="FS Mencap" panose="02000506040000020004" pitchFamily="50" charset="0"/>
              </a:rPr>
              <a:t>Read the news</a:t>
            </a:r>
            <a:endParaRPr lang="fr-BE" dirty="0" smtClean="0">
              <a:latin typeface="FS Mencap" panose="02000506040000020004" pitchFamily="50" charset="0"/>
            </a:endParaRPr>
          </a:p>
          <a:p>
            <a:pPr>
              <a:spcBef>
                <a:spcPct val="0"/>
              </a:spcBef>
            </a:pPr>
            <a:r>
              <a:rPr lang="fr-FR" dirty="0" smtClean="0">
                <a:latin typeface="FS Mencap" panose="02000506040000020004" pitchFamily="50" charset="0"/>
              </a:rPr>
              <a:t>Shopping</a:t>
            </a:r>
            <a:endParaRPr lang="fr-BE" dirty="0" smtClean="0">
              <a:latin typeface="FS Mencap" panose="02000506040000020004" pitchFamily="50" charset="0"/>
            </a:endParaRPr>
          </a:p>
          <a:p>
            <a:pPr>
              <a:spcBef>
                <a:spcPct val="0"/>
              </a:spcBef>
            </a:pPr>
            <a:r>
              <a:rPr lang="fr-FR" dirty="0" smtClean="0">
                <a:latin typeface="FS Mencap" panose="02000506040000020004" pitchFamily="50" charset="0"/>
              </a:rPr>
              <a:t>Chat </a:t>
            </a:r>
            <a:r>
              <a:rPr lang="fr-FR" dirty="0" err="1" smtClean="0">
                <a:latin typeface="FS Mencap" panose="02000506040000020004" pitchFamily="50" charset="0"/>
              </a:rPr>
              <a:t>with</a:t>
            </a:r>
            <a:r>
              <a:rPr lang="fr-FR" dirty="0" smtClean="0">
                <a:latin typeface="FS Mencap" panose="02000506040000020004" pitchFamily="50" charset="0"/>
              </a:rPr>
              <a:t> </a:t>
            </a:r>
            <a:r>
              <a:rPr lang="fr-FR" dirty="0" err="1" smtClean="0">
                <a:latin typeface="FS Mencap" panose="02000506040000020004" pitchFamily="50" charset="0"/>
              </a:rPr>
              <a:t>friends</a:t>
            </a:r>
            <a:endParaRPr lang="fr-BE" dirty="0" smtClean="0">
              <a:latin typeface="FS Mencap" panose="02000506040000020004" pitchFamily="50" charset="0"/>
            </a:endParaRPr>
          </a:p>
          <a:p>
            <a:pPr>
              <a:spcBef>
                <a:spcPct val="0"/>
              </a:spcBef>
            </a:pPr>
            <a:r>
              <a:rPr lang="fr-FR" dirty="0" err="1" smtClean="0">
                <a:latin typeface="FS Mencap" panose="02000506040000020004" pitchFamily="50" charset="0"/>
              </a:rPr>
              <a:t>Spend</a:t>
            </a:r>
            <a:r>
              <a:rPr lang="fr-FR" dirty="0" smtClean="0">
                <a:latin typeface="FS Mencap" panose="02000506040000020004" pitchFamily="50" charset="0"/>
              </a:rPr>
              <a:t> time on social media </a:t>
            </a:r>
            <a:r>
              <a:rPr lang="fr-FR" dirty="0" err="1" smtClean="0">
                <a:latin typeface="FS Mencap" panose="02000506040000020004" pitchFamily="50" charset="0"/>
              </a:rPr>
              <a:t>like</a:t>
            </a:r>
            <a:r>
              <a:rPr lang="fr-FR" dirty="0" smtClean="0">
                <a:latin typeface="FS Mencap" panose="02000506040000020004" pitchFamily="50" charset="0"/>
              </a:rPr>
              <a:t> Facebook, Twitter, Instagram</a:t>
            </a:r>
            <a:endParaRPr lang="fr-BE" dirty="0" smtClean="0">
              <a:latin typeface="FS Mencap" panose="02000506040000020004" pitchFamily="50" charset="0"/>
            </a:endParaRPr>
          </a:p>
          <a:p>
            <a:pPr>
              <a:spcBef>
                <a:spcPct val="0"/>
              </a:spcBef>
            </a:pPr>
            <a:endParaRPr lang="fr-FR" dirty="0" smtClean="0">
              <a:latin typeface="FS Mencap" panose="02000506040000020004" pitchFamily="50" charset="0"/>
            </a:endParaRPr>
          </a:p>
        </p:txBody>
      </p:sp>
      <p:sp>
        <p:nvSpPr>
          <p:cNvPr id="2253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1C5C72-3746-413B-B59A-ADE6A27F1AA1}" type="slidenum">
              <a:rPr lang="fr-FR"/>
              <a:pPr fontAlgn="base">
                <a:spcBef>
                  <a:spcPct val="0"/>
                </a:spcBef>
                <a:spcAft>
                  <a:spcPct val="0"/>
                </a:spcAft>
              </a:pPr>
              <a:t>6</a:t>
            </a:fld>
            <a:endParaRPr lang="fr-FR"/>
          </a:p>
        </p:txBody>
      </p:sp>
    </p:spTree>
    <p:extLst>
      <p:ext uri="{BB962C8B-B14F-4D97-AF65-F5344CB8AC3E}">
        <p14:creationId xmlns:p14="http://schemas.microsoft.com/office/powerpoint/2010/main" val="393302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5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err="1" smtClean="0">
                <a:latin typeface="FS Mencap" panose="02000506040000020004" pitchFamily="50" charset="0"/>
              </a:rPr>
              <a:t>When</a:t>
            </a:r>
            <a:r>
              <a:rPr lang="fr-FR" dirty="0" smtClean="0">
                <a:latin typeface="FS Mencap" panose="02000506040000020004" pitchFamily="50" charset="0"/>
              </a:rPr>
              <a:t> </a:t>
            </a:r>
            <a:r>
              <a:rPr lang="fr-FR" dirty="0" err="1" smtClean="0">
                <a:latin typeface="FS Mencap" panose="02000506040000020004" pitchFamily="50" charset="0"/>
              </a:rPr>
              <a:t>you</a:t>
            </a:r>
            <a:r>
              <a:rPr lang="fr-FR" dirty="0" smtClean="0">
                <a:latin typeface="FS Mencap" panose="02000506040000020004" pitchFamily="50" charset="0"/>
              </a:rPr>
              <a:t> use the internet, </a:t>
            </a:r>
            <a:r>
              <a:rPr lang="fr-FR" dirty="0" err="1" smtClean="0">
                <a:latin typeface="FS Mencap" panose="02000506040000020004" pitchFamily="50" charset="0"/>
              </a:rPr>
              <a:t>you</a:t>
            </a:r>
            <a:r>
              <a:rPr lang="fr-FR" dirty="0" smtClean="0">
                <a:latin typeface="FS Mencap" panose="02000506040000020004" pitchFamily="50" charset="0"/>
              </a:rPr>
              <a:t> post A LOT of </a:t>
            </a:r>
            <a:r>
              <a:rPr lang="fr-FR" dirty="0" err="1" smtClean="0">
                <a:latin typeface="FS Mencap" panose="02000506040000020004" pitchFamily="50" charset="0"/>
              </a:rPr>
              <a:t>personal</a:t>
            </a:r>
            <a:r>
              <a:rPr lang="fr-FR" dirty="0" smtClean="0">
                <a:latin typeface="FS Mencap" panose="02000506040000020004" pitchFamily="50" charset="0"/>
              </a:rPr>
              <a:t> information online.</a:t>
            </a:r>
            <a:endParaRPr lang="fr-BE" dirty="0" smtClean="0">
              <a:latin typeface="FS Mencap" panose="02000506040000020004" pitchFamily="50" charset="0"/>
            </a:endParaRPr>
          </a:p>
          <a:p>
            <a:pPr>
              <a:spcBef>
                <a:spcPct val="0"/>
              </a:spcBef>
            </a:pPr>
            <a:r>
              <a:rPr lang="fr-FR" dirty="0" smtClean="0">
                <a:latin typeface="FS Mencap" panose="02000506040000020004" pitchFamily="50" charset="0"/>
              </a:rPr>
              <a:t>People know </a:t>
            </a:r>
            <a:r>
              <a:rPr lang="fr-FR" dirty="0" err="1" smtClean="0">
                <a:latin typeface="FS Mencap" panose="02000506040000020004" pitchFamily="50" charset="0"/>
              </a:rPr>
              <a:t>things</a:t>
            </a:r>
            <a:r>
              <a:rPr lang="fr-FR" dirty="0" smtClean="0">
                <a:latin typeface="FS Mencap" panose="02000506040000020004" pitchFamily="50" charset="0"/>
              </a:rPr>
              <a:t> about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through</a:t>
            </a:r>
            <a:r>
              <a:rPr lang="fr-FR" dirty="0" smtClean="0">
                <a:latin typeface="FS Mencap" panose="02000506040000020004" pitchFamily="50" charset="0"/>
              </a:rPr>
              <a:t> </a:t>
            </a:r>
            <a:r>
              <a:rPr lang="fr-FR" dirty="0" err="1" smtClean="0">
                <a:latin typeface="FS Mencap" panose="02000506040000020004" pitchFamily="50" charset="0"/>
              </a:rPr>
              <a:t>your</a:t>
            </a:r>
            <a:r>
              <a:rPr lang="fr-FR" dirty="0" smtClean="0">
                <a:latin typeface="FS Mencap" panose="02000506040000020004" pitchFamily="50" charset="0"/>
              </a:rPr>
              <a:t> Facebook profile or </a:t>
            </a:r>
            <a:r>
              <a:rPr lang="fr-FR" dirty="0" err="1" smtClean="0">
                <a:latin typeface="FS Mencap" panose="02000506040000020004" pitchFamily="50" charset="0"/>
              </a:rPr>
              <a:t>your</a:t>
            </a:r>
            <a:r>
              <a:rPr lang="fr-FR" dirty="0" smtClean="0">
                <a:latin typeface="FS Mencap" panose="02000506040000020004" pitchFamily="50" charset="0"/>
              </a:rPr>
              <a:t> Twitter </a:t>
            </a:r>
            <a:r>
              <a:rPr lang="fr-FR" dirty="0" err="1" smtClean="0">
                <a:latin typeface="FS Mencap" panose="02000506040000020004" pitchFamily="50" charset="0"/>
              </a:rPr>
              <a:t>account</a:t>
            </a:r>
            <a:r>
              <a:rPr lang="fr-FR" dirty="0" smtClean="0">
                <a:latin typeface="FS Mencap" panose="02000506040000020004" pitchFamily="50" charset="0"/>
              </a:rPr>
              <a:t> :</a:t>
            </a:r>
            <a:endParaRPr lang="fr-BE" dirty="0" smtClean="0">
              <a:latin typeface="FS Mencap" panose="02000506040000020004" pitchFamily="50" charset="0"/>
            </a:endParaRPr>
          </a:p>
          <a:p>
            <a:pPr>
              <a:spcBef>
                <a:spcPct val="0"/>
              </a:spcBef>
            </a:pPr>
            <a:r>
              <a:rPr lang="fr-FR" dirty="0" err="1" smtClean="0">
                <a:latin typeface="FS Mencap" panose="02000506040000020004" pitchFamily="50" charset="0"/>
              </a:rPr>
              <a:t>They</a:t>
            </a:r>
            <a:r>
              <a:rPr lang="fr-FR" dirty="0" smtClean="0">
                <a:latin typeface="FS Mencap" panose="02000506040000020004" pitchFamily="50" charset="0"/>
              </a:rPr>
              <a:t> </a:t>
            </a:r>
            <a:r>
              <a:rPr lang="fr-FR" dirty="0" err="1" smtClean="0">
                <a:latin typeface="FS Mencap" panose="02000506040000020004" pitchFamily="50" charset="0"/>
              </a:rPr>
              <a:t>can</a:t>
            </a:r>
            <a:r>
              <a:rPr lang="fr-FR" dirty="0" smtClean="0">
                <a:latin typeface="FS Mencap" panose="02000506040000020004" pitchFamily="50" charset="0"/>
              </a:rPr>
              <a:t> </a:t>
            </a:r>
            <a:r>
              <a:rPr lang="fr-FR" dirty="0" err="1" smtClean="0">
                <a:latin typeface="FS Mencap" panose="02000506040000020004" pitchFamily="50" charset="0"/>
              </a:rPr>
              <a:t>find</a:t>
            </a:r>
            <a:r>
              <a:rPr lang="fr-FR" dirty="0" smtClean="0">
                <a:latin typeface="FS Mencap" panose="02000506040000020004" pitchFamily="50" charset="0"/>
              </a:rPr>
              <a:t> out:</a:t>
            </a:r>
          </a:p>
          <a:p>
            <a:pPr>
              <a:spcBef>
                <a:spcPct val="0"/>
              </a:spcBef>
            </a:pPr>
            <a:r>
              <a:rPr lang="fr-FR" dirty="0" err="1" smtClean="0">
                <a:latin typeface="FS Mencap" panose="02000506040000020004" pitchFamily="50" charset="0"/>
              </a:rPr>
              <a:t>What</a:t>
            </a:r>
            <a:r>
              <a:rPr lang="fr-FR" baseline="0" dirty="0" smtClean="0">
                <a:latin typeface="FS Mencap" panose="02000506040000020004" pitchFamily="50" charset="0"/>
              </a:rPr>
              <a:t> </a:t>
            </a:r>
            <a:r>
              <a:rPr lang="fr-FR" dirty="0" err="1" smtClean="0">
                <a:latin typeface="FS Mencap" panose="02000506040000020004" pitchFamily="50" charset="0"/>
              </a:rPr>
              <a:t>you</a:t>
            </a:r>
            <a:r>
              <a:rPr lang="fr-FR" dirty="0" smtClean="0">
                <a:latin typeface="FS Mencap" panose="02000506040000020004" pitchFamily="50" charset="0"/>
              </a:rPr>
              <a:t> look </a:t>
            </a:r>
            <a:r>
              <a:rPr lang="fr-FR" dirty="0" err="1" smtClean="0">
                <a:latin typeface="FS Mencap" panose="02000506040000020004" pitchFamily="50" charset="0"/>
              </a:rPr>
              <a:t>like</a:t>
            </a:r>
            <a:r>
              <a:rPr lang="fr-FR" dirty="0" smtClean="0">
                <a:latin typeface="FS Mencap" panose="02000506040000020004" pitchFamily="50" charset="0"/>
              </a:rPr>
              <a:t> (Profile</a:t>
            </a:r>
            <a:r>
              <a:rPr lang="fr-FR" baseline="0" dirty="0" smtClean="0">
                <a:latin typeface="FS Mencap" panose="02000506040000020004" pitchFamily="50" charset="0"/>
              </a:rPr>
              <a:t> </a:t>
            </a:r>
            <a:r>
              <a:rPr lang="fr-FR" dirty="0" smtClean="0">
                <a:latin typeface="FS Mencap" panose="02000506040000020004" pitchFamily="50" charset="0"/>
              </a:rPr>
              <a:t>Picture)</a:t>
            </a:r>
            <a:endParaRPr lang="fr-BE" dirty="0" smtClean="0">
              <a:latin typeface="FS Mencap" panose="02000506040000020004" pitchFamily="50" charset="0"/>
            </a:endParaRPr>
          </a:p>
          <a:p>
            <a:pPr>
              <a:spcBef>
                <a:spcPct val="0"/>
              </a:spcBef>
            </a:pPr>
            <a:r>
              <a:rPr lang="fr-FR" dirty="0" err="1" smtClean="0">
                <a:latin typeface="FS Mencap" panose="02000506040000020004" pitchFamily="50" charset="0"/>
              </a:rPr>
              <a:t>Your</a:t>
            </a:r>
            <a:r>
              <a:rPr lang="fr-FR" dirty="0" smtClean="0">
                <a:latin typeface="FS Mencap" panose="02000506040000020004" pitchFamily="50" charset="0"/>
              </a:rPr>
              <a:t> </a:t>
            </a:r>
            <a:r>
              <a:rPr lang="fr-FR" dirty="0" err="1" smtClean="0">
                <a:latin typeface="FS Mencap" panose="02000506040000020004" pitchFamily="50" charset="0"/>
              </a:rPr>
              <a:t>name</a:t>
            </a:r>
            <a:endParaRPr lang="fr-BE" dirty="0" smtClean="0">
              <a:latin typeface="FS Mencap" panose="02000506040000020004" pitchFamily="50" charset="0"/>
            </a:endParaRPr>
          </a:p>
          <a:p>
            <a:pPr>
              <a:spcBef>
                <a:spcPct val="0"/>
              </a:spcBef>
            </a:pPr>
            <a:r>
              <a:rPr lang="fr-FR" dirty="0" err="1" smtClean="0">
                <a:latin typeface="FS Mencap" panose="02000506040000020004" pitchFamily="50" charset="0"/>
              </a:rPr>
              <a:t>Your</a:t>
            </a:r>
            <a:r>
              <a:rPr lang="fr-FR" dirty="0" smtClean="0">
                <a:latin typeface="FS Mencap" panose="02000506040000020004" pitchFamily="50" charset="0"/>
              </a:rPr>
              <a:t> email</a:t>
            </a:r>
            <a:endParaRPr lang="fr-BE" dirty="0" smtClean="0">
              <a:latin typeface="FS Mencap" panose="02000506040000020004" pitchFamily="50" charset="0"/>
            </a:endParaRPr>
          </a:p>
          <a:p>
            <a:pPr>
              <a:spcBef>
                <a:spcPct val="0"/>
              </a:spcBef>
            </a:pPr>
            <a:r>
              <a:rPr lang="fr-FR" dirty="0" err="1" smtClean="0">
                <a:latin typeface="FS Mencap" panose="02000506040000020004" pitchFamily="50" charset="0"/>
              </a:rPr>
              <a:t>Your</a:t>
            </a:r>
            <a:r>
              <a:rPr lang="fr-FR" dirty="0" smtClean="0">
                <a:latin typeface="FS Mencap" panose="02000506040000020004" pitchFamily="50" charset="0"/>
              </a:rPr>
              <a:t> phone </a:t>
            </a:r>
            <a:r>
              <a:rPr lang="fr-FR" dirty="0" err="1" smtClean="0">
                <a:latin typeface="FS Mencap" panose="02000506040000020004" pitchFamily="50" charset="0"/>
              </a:rPr>
              <a:t>number</a:t>
            </a:r>
            <a:endParaRPr lang="fr-BE" dirty="0" smtClean="0">
              <a:latin typeface="FS Mencap" panose="02000506040000020004" pitchFamily="50" charset="0"/>
            </a:endParaRPr>
          </a:p>
          <a:p>
            <a:pPr>
              <a:spcBef>
                <a:spcPct val="0"/>
              </a:spcBef>
            </a:pPr>
            <a:r>
              <a:rPr lang="fr-FR" dirty="0" smtClean="0">
                <a:latin typeface="FS Mencap" panose="02000506040000020004" pitchFamily="50" charset="0"/>
              </a:rPr>
              <a:t>And </a:t>
            </a:r>
            <a:r>
              <a:rPr lang="fr-FR" dirty="0" err="1" smtClean="0">
                <a:latin typeface="FS Mencap" panose="02000506040000020004" pitchFamily="50" charset="0"/>
              </a:rPr>
              <a:t>Where</a:t>
            </a:r>
            <a:r>
              <a:rPr lang="fr-FR" dirty="0" smtClean="0">
                <a:latin typeface="FS Mencap" panose="02000506040000020004" pitchFamily="50" charset="0"/>
              </a:rPr>
              <a:t>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work</a:t>
            </a:r>
            <a:endParaRPr lang="fr-BE" dirty="0" smtClean="0">
              <a:latin typeface="FS Mencap" panose="02000506040000020004" pitchFamily="50" charset="0"/>
            </a:endParaRPr>
          </a:p>
          <a:p>
            <a:pPr>
              <a:spcBef>
                <a:spcPct val="0"/>
              </a:spcBef>
            </a:pPr>
            <a:endParaRPr lang="fr-FR" dirty="0" smtClean="0">
              <a:latin typeface="FS Mencap" panose="02000506040000020004" pitchFamily="50" charset="0"/>
            </a:endParaRPr>
          </a:p>
        </p:txBody>
      </p:sp>
      <p:sp>
        <p:nvSpPr>
          <p:cNvPr id="2457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E94347-15DF-4DEB-AD5E-21C124B1287D}" type="slidenum">
              <a:rPr lang="fr-FR"/>
              <a:pPr fontAlgn="base">
                <a:spcBef>
                  <a:spcPct val="0"/>
                </a:spcBef>
                <a:spcAft>
                  <a:spcPct val="0"/>
                </a:spcAft>
              </a:pPr>
              <a:t>7</a:t>
            </a:fld>
            <a:endParaRPr lang="fr-FR"/>
          </a:p>
        </p:txBody>
      </p:sp>
    </p:spTree>
    <p:extLst>
      <p:ext uri="{BB962C8B-B14F-4D97-AF65-F5344CB8AC3E}">
        <p14:creationId xmlns:p14="http://schemas.microsoft.com/office/powerpoint/2010/main" val="330064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6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err="1" smtClean="0">
                <a:latin typeface="FS Mencap" panose="02000506040000020004" pitchFamily="50" charset="0"/>
              </a:rPr>
              <a:t>Would</a:t>
            </a:r>
            <a:r>
              <a:rPr lang="fr-FR" dirty="0" smtClean="0">
                <a:latin typeface="FS Mencap" panose="02000506040000020004" pitchFamily="50" charset="0"/>
              </a:rPr>
              <a:t>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share</a:t>
            </a:r>
            <a:r>
              <a:rPr lang="fr-FR" dirty="0" smtClean="0">
                <a:latin typeface="FS Mencap" panose="02000506040000020004" pitchFamily="50" charset="0"/>
              </a:rPr>
              <a:t> </a:t>
            </a:r>
            <a:r>
              <a:rPr lang="fr-FR" dirty="0" err="1" smtClean="0">
                <a:latin typeface="FS Mencap" panose="02000506040000020004" pitchFamily="50" charset="0"/>
              </a:rPr>
              <a:t>these</a:t>
            </a:r>
            <a:r>
              <a:rPr lang="fr-FR" dirty="0" smtClean="0">
                <a:latin typeface="FS Mencap" panose="02000506040000020004" pitchFamily="50" charset="0"/>
              </a:rPr>
              <a:t> information </a:t>
            </a:r>
            <a:r>
              <a:rPr lang="fr-FR" dirty="0" err="1" smtClean="0">
                <a:latin typeface="FS Mencap" panose="02000506040000020004" pitchFamily="50" charset="0"/>
              </a:rPr>
              <a:t>with</a:t>
            </a:r>
            <a:r>
              <a:rPr lang="fr-FR" dirty="0" smtClean="0">
                <a:latin typeface="FS Mencap" panose="02000506040000020004" pitchFamily="50" charset="0"/>
              </a:rPr>
              <a:t> people </a:t>
            </a:r>
            <a:r>
              <a:rPr lang="fr-FR" dirty="0" err="1" smtClean="0">
                <a:latin typeface="FS Mencap" panose="02000506040000020004" pitchFamily="50" charset="0"/>
              </a:rPr>
              <a:t>you</a:t>
            </a:r>
            <a:r>
              <a:rPr lang="fr-FR" dirty="0" smtClean="0">
                <a:latin typeface="FS Mencap" panose="02000506040000020004" pitchFamily="50" charset="0"/>
              </a:rPr>
              <a:t> </a:t>
            </a:r>
            <a:r>
              <a:rPr lang="fr-FR" dirty="0" err="1" smtClean="0">
                <a:latin typeface="FS Mencap" panose="02000506040000020004" pitchFamily="50" charset="0"/>
              </a:rPr>
              <a:t>don’t</a:t>
            </a:r>
            <a:r>
              <a:rPr lang="fr-FR" dirty="0" smtClean="0">
                <a:latin typeface="FS Mencap" panose="02000506040000020004" pitchFamily="50" charset="0"/>
              </a:rPr>
              <a:t> know ?</a:t>
            </a:r>
          </a:p>
          <a:p>
            <a:pPr>
              <a:spcBef>
                <a:spcPct val="0"/>
              </a:spcBef>
            </a:pPr>
            <a:r>
              <a:rPr lang="fr-FR" dirty="0" smtClean="0">
                <a:latin typeface="FS Mencap" panose="02000506040000020004" pitchFamily="50" charset="0"/>
              </a:rPr>
              <a:t>No</a:t>
            </a:r>
            <a:r>
              <a:rPr lang="fr-FR" baseline="0" dirty="0" smtClean="0">
                <a:latin typeface="FS Mencap" panose="02000506040000020004" pitchFamily="50" charset="0"/>
              </a:rPr>
              <a:t>, </a:t>
            </a:r>
            <a:r>
              <a:rPr lang="fr-FR" baseline="0" dirty="0" err="1" smtClean="0">
                <a:latin typeface="FS Mencap" panose="02000506040000020004" pitchFamily="50" charset="0"/>
              </a:rPr>
              <a:t>b</a:t>
            </a:r>
            <a:r>
              <a:rPr lang="fr-FR" dirty="0" err="1" smtClean="0">
                <a:latin typeface="FS Mencap" panose="02000506040000020004" pitchFamily="50" charset="0"/>
              </a:rPr>
              <a:t>ecause</a:t>
            </a:r>
            <a:r>
              <a:rPr lang="fr-FR" dirty="0" smtClean="0">
                <a:latin typeface="FS Mencap" panose="02000506040000020004" pitchFamily="50" charset="0"/>
              </a:rPr>
              <a:t> </a:t>
            </a:r>
            <a:r>
              <a:rPr lang="fr-FR" dirty="0" err="1" smtClean="0">
                <a:latin typeface="FS Mencap" panose="02000506040000020004" pitchFamily="50" charset="0"/>
              </a:rPr>
              <a:t>with</a:t>
            </a:r>
            <a:r>
              <a:rPr lang="fr-FR" dirty="0" smtClean="0">
                <a:latin typeface="FS Mencap" panose="02000506040000020004" pitchFamily="50" charset="0"/>
              </a:rPr>
              <a:t> </a:t>
            </a:r>
            <a:r>
              <a:rPr lang="fr-FR" dirty="0" err="1" smtClean="0">
                <a:latin typeface="FS Mencap" panose="02000506040000020004" pitchFamily="50" charset="0"/>
              </a:rPr>
              <a:t>this</a:t>
            </a:r>
            <a:r>
              <a:rPr lang="fr-FR" baseline="0" dirty="0" smtClean="0">
                <a:latin typeface="FS Mencap" panose="02000506040000020004" pitchFamily="50" charset="0"/>
              </a:rPr>
              <a:t> </a:t>
            </a:r>
            <a:r>
              <a:rPr lang="fr-FR" dirty="0" smtClean="0">
                <a:latin typeface="FS Mencap" panose="02000506040000020004" pitchFamily="50" charset="0"/>
              </a:rPr>
              <a:t>information </a:t>
            </a:r>
            <a:r>
              <a:rPr lang="fr-FR" dirty="0" err="1" smtClean="0">
                <a:latin typeface="FS Mencap" panose="02000506040000020004" pitchFamily="50" charset="0"/>
              </a:rPr>
              <a:t>someone</a:t>
            </a:r>
            <a:r>
              <a:rPr lang="fr-FR" dirty="0" smtClean="0">
                <a:latin typeface="FS Mencap" panose="02000506040000020004" pitchFamily="50" charset="0"/>
              </a:rPr>
              <a:t> </a:t>
            </a:r>
            <a:r>
              <a:rPr lang="fr-FR" dirty="0" err="1" smtClean="0">
                <a:latin typeface="FS Mencap" panose="02000506040000020004" pitchFamily="50" charset="0"/>
              </a:rPr>
              <a:t>can</a:t>
            </a:r>
            <a:r>
              <a:rPr lang="fr-FR" dirty="0" smtClean="0">
                <a:latin typeface="FS Mencap" panose="02000506040000020004" pitchFamily="50" charset="0"/>
              </a:rPr>
              <a:t> </a:t>
            </a:r>
            <a:r>
              <a:rPr lang="fr-FR" dirty="0" err="1" smtClean="0">
                <a:latin typeface="FS Mencap" panose="02000506040000020004" pitchFamily="50" charset="0"/>
              </a:rPr>
              <a:t>identify</a:t>
            </a:r>
            <a:r>
              <a:rPr lang="fr-FR" dirty="0" smtClean="0">
                <a:latin typeface="FS Mencap" panose="02000506040000020004" pitchFamily="50" charset="0"/>
              </a:rPr>
              <a:t> </a:t>
            </a:r>
            <a:r>
              <a:rPr lang="fr-FR" dirty="0" err="1" smtClean="0">
                <a:latin typeface="FS Mencap" panose="02000506040000020004" pitchFamily="50" charset="0"/>
              </a:rPr>
              <a:t>you</a:t>
            </a:r>
            <a:r>
              <a:rPr lang="fr-FR" dirty="0" smtClean="0">
                <a:latin typeface="FS Mencap" panose="02000506040000020004" pitchFamily="50" charset="0"/>
              </a:rPr>
              <a:t>.</a:t>
            </a:r>
            <a:endParaRPr lang="en-US" dirty="0" smtClean="0">
              <a:latin typeface="FS Mencap" panose="02000506040000020004" pitchFamily="50" charset="0"/>
            </a:endParaRPr>
          </a:p>
          <a:p>
            <a:pPr>
              <a:spcBef>
                <a:spcPct val="0"/>
              </a:spcBef>
            </a:pPr>
            <a:r>
              <a:rPr lang="fr-FR" dirty="0" err="1" smtClean="0">
                <a:latin typeface="FS Mencap" panose="02000506040000020004" pitchFamily="50" charset="0"/>
              </a:rPr>
              <a:t>They</a:t>
            </a:r>
            <a:r>
              <a:rPr lang="fr-FR" dirty="0" smtClean="0">
                <a:latin typeface="FS Mencap" panose="02000506040000020004" pitchFamily="50" charset="0"/>
              </a:rPr>
              <a:t> are </a:t>
            </a:r>
            <a:r>
              <a:rPr lang="fr-FR" dirty="0" err="1" smtClean="0">
                <a:latin typeface="FS Mencap" panose="02000506040000020004" pitchFamily="50" charset="0"/>
              </a:rPr>
              <a:t>personal</a:t>
            </a:r>
            <a:r>
              <a:rPr lang="fr-FR" dirty="0" smtClean="0">
                <a:latin typeface="FS Mencap" panose="02000506040000020004" pitchFamily="50" charset="0"/>
              </a:rPr>
              <a:t> information about </a:t>
            </a:r>
            <a:r>
              <a:rPr lang="fr-FR" dirty="0" err="1" smtClean="0">
                <a:latin typeface="FS Mencap" panose="02000506040000020004" pitchFamily="50" charset="0"/>
              </a:rPr>
              <a:t>you</a:t>
            </a:r>
            <a:r>
              <a:rPr lang="fr-FR" dirty="0" smtClean="0">
                <a:latin typeface="FS Mencap" panose="02000506040000020004" pitchFamily="50" charset="0"/>
              </a:rPr>
              <a:t> and </a:t>
            </a:r>
            <a:r>
              <a:rPr lang="fr-FR" dirty="0" err="1" smtClean="0">
                <a:latin typeface="FS Mencap" panose="02000506040000020004" pitchFamily="50" charset="0"/>
              </a:rPr>
              <a:t>your</a:t>
            </a:r>
            <a:r>
              <a:rPr lang="fr-FR" dirty="0" smtClean="0">
                <a:latin typeface="FS Mencap" panose="02000506040000020004" pitchFamily="50" charset="0"/>
              </a:rPr>
              <a:t> life.</a:t>
            </a:r>
            <a:br>
              <a:rPr lang="fr-FR" dirty="0" smtClean="0">
                <a:latin typeface="FS Mencap" panose="02000506040000020004" pitchFamily="50" charset="0"/>
              </a:rPr>
            </a:br>
            <a:r>
              <a:rPr lang="fr-FR" dirty="0" err="1" smtClean="0">
                <a:latin typeface="FS Mencap" panose="02000506040000020004" pitchFamily="50" charset="0"/>
              </a:rPr>
              <a:t>We</a:t>
            </a:r>
            <a:r>
              <a:rPr lang="fr-FR" dirty="0" smtClean="0">
                <a:latin typeface="FS Mencap" panose="02000506040000020004" pitchFamily="50" charset="0"/>
              </a:rPr>
              <a:t> call </a:t>
            </a:r>
            <a:r>
              <a:rPr lang="fr-FR" dirty="0" err="1" smtClean="0">
                <a:latin typeface="FS Mencap" panose="02000506040000020004" pitchFamily="50" charset="0"/>
              </a:rPr>
              <a:t>it</a:t>
            </a:r>
            <a:r>
              <a:rPr lang="fr-FR" dirty="0" smtClean="0">
                <a:latin typeface="FS Mencap" panose="02000506040000020004" pitchFamily="50" charset="0"/>
              </a:rPr>
              <a:t> </a:t>
            </a:r>
            <a:r>
              <a:rPr lang="fr-FR" dirty="0" err="1" smtClean="0">
                <a:latin typeface="FS Mencap" panose="02000506040000020004" pitchFamily="50" charset="0"/>
              </a:rPr>
              <a:t>personal</a:t>
            </a:r>
            <a:r>
              <a:rPr lang="fr-FR" dirty="0" smtClean="0">
                <a:latin typeface="FS Mencap" panose="02000506040000020004" pitchFamily="50" charset="0"/>
              </a:rPr>
              <a:t> data.</a:t>
            </a:r>
            <a:endParaRPr lang="en-US" dirty="0" smtClean="0">
              <a:latin typeface="FS Mencap" panose="02000506040000020004" pitchFamily="50" charset="0"/>
            </a:endParaRPr>
          </a:p>
          <a:p>
            <a:pPr>
              <a:spcBef>
                <a:spcPct val="0"/>
              </a:spcBef>
            </a:pPr>
            <a:endParaRPr lang="fr-BE" dirty="0" smtClean="0"/>
          </a:p>
          <a:p>
            <a:pPr>
              <a:spcBef>
                <a:spcPct val="0"/>
              </a:spcBef>
            </a:pPr>
            <a:endParaRPr lang="fr-FR" dirty="0" smtClean="0"/>
          </a:p>
        </p:txBody>
      </p:sp>
      <p:sp>
        <p:nvSpPr>
          <p:cNvPr id="2662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CE1CA3-F49E-4348-B000-B9E4A84423F5}" type="slidenum">
              <a:rPr lang="fr-FR"/>
              <a:pPr fontAlgn="base">
                <a:spcBef>
                  <a:spcPct val="0"/>
                </a:spcBef>
                <a:spcAft>
                  <a:spcPct val="0"/>
                </a:spcAft>
              </a:pPr>
              <a:t>8</a:t>
            </a:fld>
            <a:endParaRPr lang="fr-FR"/>
          </a:p>
        </p:txBody>
      </p:sp>
    </p:spTree>
    <p:extLst>
      <p:ext uri="{BB962C8B-B14F-4D97-AF65-F5344CB8AC3E}">
        <p14:creationId xmlns:p14="http://schemas.microsoft.com/office/powerpoint/2010/main" val="275246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b="1" dirty="0" err="1" smtClean="0">
                <a:latin typeface="FS Mencap" panose="02000506040000020004" pitchFamily="50" charset="0"/>
              </a:rPr>
              <a:t>Exercise</a:t>
            </a:r>
            <a:r>
              <a:rPr lang="fr-FR" b="1" dirty="0" smtClean="0">
                <a:latin typeface="FS Mencap" panose="02000506040000020004" pitchFamily="50" charset="0"/>
              </a:rPr>
              <a:t> </a:t>
            </a:r>
            <a:r>
              <a:rPr lang="fr-FR" dirty="0" smtClean="0">
                <a:latin typeface="FS Mencap" panose="02000506040000020004" pitchFamily="50" charset="0"/>
              </a:rPr>
              <a:t>:</a:t>
            </a:r>
            <a:endParaRPr lang="en-US" dirty="0" smtClean="0">
              <a:latin typeface="FS Mencap" panose="02000506040000020004" pitchFamily="50" charset="0"/>
            </a:endParaRPr>
          </a:p>
          <a:p>
            <a:pPr>
              <a:spcBef>
                <a:spcPct val="0"/>
              </a:spcBef>
            </a:pPr>
            <a:r>
              <a:rPr lang="fr-FR" dirty="0" smtClean="0">
                <a:latin typeface="FS Mencap" panose="02000506040000020004" pitchFamily="50" charset="0"/>
              </a:rPr>
              <a:t>Is </a:t>
            </a:r>
            <a:r>
              <a:rPr lang="fr-FR" dirty="0" err="1" smtClean="0">
                <a:latin typeface="FS Mencap" panose="02000506040000020004" pitchFamily="50" charset="0"/>
              </a:rPr>
              <a:t>this</a:t>
            </a:r>
            <a:r>
              <a:rPr lang="fr-FR" baseline="0" dirty="0" smtClean="0">
                <a:latin typeface="FS Mencap" panose="02000506040000020004" pitchFamily="50" charset="0"/>
              </a:rPr>
              <a:t> </a:t>
            </a:r>
            <a:r>
              <a:rPr lang="fr-FR" dirty="0" err="1" smtClean="0">
                <a:latin typeface="FS Mencap" panose="02000506040000020004" pitchFamily="50" charset="0"/>
              </a:rPr>
              <a:t>personal</a:t>
            </a:r>
            <a:r>
              <a:rPr lang="fr-FR" dirty="0" smtClean="0">
                <a:latin typeface="FS Mencap" panose="02000506040000020004" pitchFamily="50" charset="0"/>
              </a:rPr>
              <a:t> data? </a:t>
            </a:r>
            <a:endParaRPr lang="en-US" dirty="0" smtClean="0">
              <a:latin typeface="FS Mencap" panose="02000506040000020004" pitchFamily="50" charset="0"/>
            </a:endParaRPr>
          </a:p>
          <a:p>
            <a:pPr>
              <a:spcBef>
                <a:spcPct val="0"/>
              </a:spcBef>
            </a:pPr>
            <a:r>
              <a:rPr lang="fr-FR" dirty="0" err="1" smtClean="0">
                <a:latin typeface="FS Mencap" panose="02000506040000020004" pitchFamily="50" charset="0"/>
              </a:rPr>
              <a:t>My</a:t>
            </a:r>
            <a:r>
              <a:rPr lang="fr-FR" dirty="0" smtClean="0">
                <a:latin typeface="FS Mencap" panose="02000506040000020004" pitchFamily="50" charset="0"/>
              </a:rPr>
              <a:t> </a:t>
            </a:r>
            <a:r>
              <a:rPr lang="fr-FR" dirty="0" err="1" smtClean="0">
                <a:latin typeface="FS Mencap" panose="02000506040000020004" pitchFamily="50" charset="0"/>
              </a:rPr>
              <a:t>name</a:t>
            </a:r>
            <a:r>
              <a:rPr lang="fr-FR" dirty="0" smtClean="0">
                <a:latin typeface="FS Mencap" panose="02000506040000020004" pitchFamily="50" charset="0"/>
              </a:rPr>
              <a:t>?</a:t>
            </a:r>
            <a:endParaRPr lang="en-US" dirty="0" smtClean="0">
              <a:latin typeface="FS Mencap" panose="02000506040000020004" pitchFamily="50" charset="0"/>
            </a:endParaRPr>
          </a:p>
          <a:p>
            <a:pPr>
              <a:spcBef>
                <a:spcPct val="0"/>
              </a:spcBef>
            </a:pPr>
            <a:r>
              <a:rPr lang="fr-FR" dirty="0" err="1" smtClean="0">
                <a:latin typeface="FS Mencap" panose="02000506040000020004" pitchFamily="50" charset="0"/>
              </a:rPr>
              <a:t>My</a:t>
            </a:r>
            <a:r>
              <a:rPr lang="fr-FR" dirty="0" smtClean="0">
                <a:latin typeface="FS Mencap" panose="02000506040000020004" pitchFamily="50" charset="0"/>
              </a:rPr>
              <a:t> </a:t>
            </a:r>
            <a:r>
              <a:rPr lang="fr-FR" dirty="0" err="1" smtClean="0">
                <a:latin typeface="FS Mencap" panose="02000506040000020004" pitchFamily="50" charset="0"/>
              </a:rPr>
              <a:t>address</a:t>
            </a:r>
            <a:r>
              <a:rPr lang="fr-FR" dirty="0" smtClean="0">
                <a:latin typeface="FS Mencap" panose="02000506040000020004" pitchFamily="50" charset="0"/>
              </a:rPr>
              <a:t>?</a:t>
            </a:r>
          </a:p>
          <a:p>
            <a:pPr marL="0" marR="0" indent="0" algn="l" defTabSz="457200" rtl="0" eaLnBrk="1" fontAlgn="base" latinLnBrk="0" hangingPunct="1">
              <a:lnSpc>
                <a:spcPct val="100000"/>
              </a:lnSpc>
              <a:spcBef>
                <a:spcPct val="0"/>
              </a:spcBef>
              <a:spcAft>
                <a:spcPct val="0"/>
              </a:spcAft>
              <a:buClrTx/>
              <a:buSzTx/>
              <a:buFontTx/>
              <a:buNone/>
              <a:tabLst/>
              <a:defRPr/>
            </a:pPr>
            <a:r>
              <a:rPr lang="fr-FR" dirty="0" err="1" smtClean="0">
                <a:latin typeface="FS Mencap" panose="02000506040000020004" pitchFamily="50" charset="0"/>
              </a:rPr>
              <a:t>My</a:t>
            </a:r>
            <a:r>
              <a:rPr lang="fr-FR" dirty="0" smtClean="0">
                <a:latin typeface="FS Mencap" panose="02000506040000020004" pitchFamily="50" charset="0"/>
              </a:rPr>
              <a:t> </a:t>
            </a:r>
            <a:r>
              <a:rPr lang="fr-FR" dirty="0" err="1" smtClean="0">
                <a:latin typeface="FS Mencap" panose="02000506040000020004" pitchFamily="50" charset="0"/>
              </a:rPr>
              <a:t>age</a:t>
            </a:r>
            <a:r>
              <a:rPr lang="fr-FR" dirty="0" smtClean="0">
                <a:latin typeface="FS Mencap" panose="02000506040000020004" pitchFamily="50" charset="0"/>
              </a:rPr>
              <a:t>?</a:t>
            </a:r>
            <a:endParaRPr lang="en-US" dirty="0" smtClean="0">
              <a:latin typeface="FS Mencap" panose="02000506040000020004" pitchFamily="50" charset="0"/>
            </a:endParaRPr>
          </a:p>
          <a:p>
            <a:pPr>
              <a:spcBef>
                <a:spcPct val="0"/>
              </a:spcBef>
            </a:pPr>
            <a:r>
              <a:rPr lang="fr-FR" dirty="0" err="1" smtClean="0">
                <a:latin typeface="FS Mencap" panose="02000506040000020004" pitchFamily="50" charset="0"/>
              </a:rPr>
              <a:t>Where</a:t>
            </a:r>
            <a:r>
              <a:rPr lang="fr-FR" dirty="0" smtClean="0">
                <a:latin typeface="FS Mencap" panose="02000506040000020004" pitchFamily="50" charset="0"/>
              </a:rPr>
              <a:t> I </a:t>
            </a:r>
            <a:r>
              <a:rPr lang="fr-FR" dirty="0" err="1" smtClean="0">
                <a:latin typeface="FS Mencap" panose="02000506040000020004" pitchFamily="50" charset="0"/>
              </a:rPr>
              <a:t>work</a:t>
            </a:r>
            <a:r>
              <a:rPr lang="fr-FR" dirty="0" smtClean="0">
                <a:latin typeface="FS Mencap" panose="02000506040000020004" pitchFamily="50" charset="0"/>
              </a:rPr>
              <a:t>?</a:t>
            </a:r>
            <a:endParaRPr lang="en-US" dirty="0" smtClean="0">
              <a:latin typeface="FS Mencap" panose="02000506040000020004" pitchFamily="50" charset="0"/>
            </a:endParaRPr>
          </a:p>
          <a:p>
            <a:pPr>
              <a:spcBef>
                <a:spcPct val="0"/>
              </a:spcBef>
            </a:pPr>
            <a:r>
              <a:rPr lang="fr-FR" dirty="0" err="1" smtClean="0">
                <a:latin typeface="FS Mencap" panose="02000506040000020004" pitchFamily="50" charset="0"/>
              </a:rPr>
              <a:t>My</a:t>
            </a:r>
            <a:r>
              <a:rPr lang="fr-FR" dirty="0" smtClean="0">
                <a:latin typeface="FS Mencap" panose="02000506040000020004" pitchFamily="50" charset="0"/>
              </a:rPr>
              <a:t> </a:t>
            </a:r>
            <a:r>
              <a:rPr lang="fr-FR" dirty="0" err="1" smtClean="0">
                <a:latin typeface="FS Mencap" panose="02000506040000020004" pitchFamily="50" charset="0"/>
              </a:rPr>
              <a:t>bank</a:t>
            </a:r>
            <a:r>
              <a:rPr lang="fr-FR" dirty="0" smtClean="0">
                <a:latin typeface="FS Mencap" panose="02000506040000020004" pitchFamily="50" charset="0"/>
              </a:rPr>
              <a:t> </a:t>
            </a:r>
            <a:r>
              <a:rPr lang="fr-FR" dirty="0" err="1" smtClean="0">
                <a:latin typeface="FS Mencap" panose="02000506040000020004" pitchFamily="50" charset="0"/>
              </a:rPr>
              <a:t>account</a:t>
            </a:r>
            <a:r>
              <a:rPr lang="fr-FR" dirty="0" smtClean="0">
                <a:latin typeface="FS Mencap" panose="02000506040000020004" pitchFamily="50" charset="0"/>
              </a:rPr>
              <a:t> </a:t>
            </a:r>
            <a:r>
              <a:rPr lang="fr-FR" dirty="0" err="1" smtClean="0">
                <a:latin typeface="FS Mencap" panose="02000506040000020004" pitchFamily="50" charset="0"/>
              </a:rPr>
              <a:t>number</a:t>
            </a:r>
            <a:r>
              <a:rPr lang="fr-FR" dirty="0" smtClean="0">
                <a:latin typeface="FS Mencap" panose="02000506040000020004" pitchFamily="50" charset="0"/>
              </a:rPr>
              <a:t>?</a:t>
            </a:r>
          </a:p>
          <a:p>
            <a:pPr marL="0" marR="0" indent="0" algn="l" defTabSz="457200" rtl="0" eaLnBrk="1" fontAlgn="base" latinLnBrk="0" hangingPunct="1">
              <a:lnSpc>
                <a:spcPct val="100000"/>
              </a:lnSpc>
              <a:spcBef>
                <a:spcPct val="0"/>
              </a:spcBef>
              <a:spcAft>
                <a:spcPct val="0"/>
              </a:spcAft>
              <a:buClrTx/>
              <a:buSzTx/>
              <a:buFontTx/>
              <a:buNone/>
              <a:tabLst/>
              <a:defRPr/>
            </a:pPr>
            <a:r>
              <a:rPr lang="fr-FR" dirty="0" err="1" smtClean="0">
                <a:latin typeface="FS Mencap" panose="02000506040000020004" pitchFamily="50" charset="0"/>
              </a:rPr>
              <a:t>My</a:t>
            </a:r>
            <a:r>
              <a:rPr lang="fr-FR" dirty="0" smtClean="0">
                <a:latin typeface="FS Mencap" panose="02000506040000020004" pitchFamily="50" charset="0"/>
              </a:rPr>
              <a:t> email?</a:t>
            </a:r>
            <a:endParaRPr lang="en-US" dirty="0" smtClean="0">
              <a:latin typeface="FS Mencap" panose="02000506040000020004" pitchFamily="50" charset="0"/>
            </a:endParaRPr>
          </a:p>
          <a:p>
            <a:pPr>
              <a:spcBef>
                <a:spcPct val="0"/>
              </a:spcBef>
            </a:pPr>
            <a:endParaRPr lang="fr-FR" dirty="0" smtClean="0">
              <a:latin typeface="FS Mencap" panose="02000506040000020004" pitchFamily="50" charset="0"/>
            </a:endParaRPr>
          </a:p>
          <a:p>
            <a:pPr>
              <a:spcBef>
                <a:spcPct val="0"/>
              </a:spcBef>
            </a:pPr>
            <a:r>
              <a:rPr lang="en-US" dirty="0" smtClean="0">
                <a:latin typeface="FS Mencap" panose="02000506040000020004" pitchFamily="50" charset="0"/>
              </a:rPr>
              <a:t>Why shouldn’t I share this personal data? What could happen ?</a:t>
            </a:r>
          </a:p>
          <a:p>
            <a:pPr>
              <a:spcBef>
                <a:spcPct val="0"/>
              </a:spcBef>
            </a:pPr>
            <a:endParaRPr lang="en-US" dirty="0" smtClean="0">
              <a:latin typeface="FS Mencap" panose="02000506040000020004" pitchFamily="50" charset="0"/>
            </a:endParaRP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DC110D-828C-4765-99FC-D5603D853E3C}" type="slidenum">
              <a:rPr lang="fr-FR"/>
              <a:pPr fontAlgn="base">
                <a:spcBef>
                  <a:spcPct val="0"/>
                </a:spcBef>
                <a:spcAft>
                  <a:spcPct val="0"/>
                </a:spcAft>
              </a:pPr>
              <a:t>9</a:t>
            </a:fld>
            <a:endParaRPr lang="fr-FR"/>
          </a:p>
        </p:txBody>
      </p:sp>
    </p:spTree>
    <p:extLst>
      <p:ext uri="{BB962C8B-B14F-4D97-AF65-F5344CB8AC3E}">
        <p14:creationId xmlns:p14="http://schemas.microsoft.com/office/powerpoint/2010/main" val="222575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D3D2BC9-0102-4E6F-8845-9080D9ABA39E}" type="datetimeFigureOut">
              <a:rPr lang="fr-FR"/>
              <a:pPr>
                <a:defRPr/>
              </a:pPr>
              <a:t>23/09/2016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5559D26-6DF2-4D33-B054-459C3878D53E}"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F280608-ABD4-4698-B2A1-45FDC55A16BA}" type="datetimeFigureOut">
              <a:rPr lang="fr-FR"/>
              <a:pPr>
                <a:defRPr/>
              </a:pPr>
              <a:t>23/09/2016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4B184CA-CE48-40D0-8E55-DB724AEB1CB9}"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736B568-5A75-4F46-9DC8-00AEFE11E9AD}" type="datetimeFigureOut">
              <a:rPr lang="fr-FR"/>
              <a:pPr>
                <a:defRPr/>
              </a:pPr>
              <a:t>23/09/2016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CFA0EB1-D06E-42EB-865F-7A8127BCE29C}"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A546A08-1188-4C8A-974C-0E8CCCCDB610}" type="datetimeFigureOut">
              <a:rPr lang="fr-FR"/>
              <a:pPr>
                <a:defRPr/>
              </a:pPr>
              <a:t>23/09/2016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5286D42-EF06-4326-B2FB-BDA37B974B3B}"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D87E5EC-462D-4F86-B9D2-4061BB6F44C9}" type="datetimeFigureOut">
              <a:rPr lang="fr-FR"/>
              <a:pPr>
                <a:defRPr/>
              </a:pPr>
              <a:t>23/09/2016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32621D9-13C0-4C7E-BB20-570CF0CF09F1}"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2F07F436-6220-43F6-8FBE-329A4DC063D4}" type="datetimeFigureOut">
              <a:rPr lang="fr-FR"/>
              <a:pPr>
                <a:defRPr/>
              </a:pPr>
              <a:t>23/09/2016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3E6E7FF-5FE1-4FF3-A210-D3B355D7B4D8}"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8F39F01-F1FC-4B0C-8AE6-57A0C5290458}" type="datetimeFigureOut">
              <a:rPr lang="fr-FR"/>
              <a:pPr>
                <a:defRPr/>
              </a:pPr>
              <a:t>23/09/2016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3DCF56B-51E0-4839-B0FC-22090071CB6C}"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C1BAA615-6515-4516-BF06-758032473AC1}" type="datetimeFigureOut">
              <a:rPr lang="fr-FR"/>
              <a:pPr>
                <a:defRPr/>
              </a:pPr>
              <a:t>23/09/2016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2F6A926-4B49-4937-8276-042891850877}"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6F1163D-9FC0-40A0-9D34-51CB0CDFD7DB}" type="datetimeFigureOut">
              <a:rPr lang="fr-FR"/>
              <a:pPr>
                <a:defRPr/>
              </a:pPr>
              <a:t>23/09/2016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7938454D-6C10-4D80-BFC1-D6D9BA33FEB7}"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579909A-57AB-41DA-B3FE-FB4BCD6AC522}" type="datetimeFigureOut">
              <a:rPr lang="fr-FR"/>
              <a:pPr>
                <a:defRPr/>
              </a:pPr>
              <a:t>23/09/2016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11B8D41-8D82-42D4-B742-B603C8B4D112}"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BF71298-D398-4B6B-97F1-18750E03A002}" type="datetimeFigureOut">
              <a:rPr lang="fr-FR"/>
              <a:pPr>
                <a:defRPr/>
              </a:pPr>
              <a:t>23/09/2016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8ED96A4-8CCF-459C-925B-46C80C38913B}"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7AEF389-B967-42ED-8FA6-EC2E63C7804B}" type="datetimeFigureOut">
              <a:rPr lang="fr-FR"/>
              <a:pPr>
                <a:defRPr/>
              </a:pPr>
              <a:t>23/09/2016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E43BFDE-E1C2-4F74-8EEB-129CF1BA81F6}"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rPy_Jy8qIBE?list=PLia1JRH3Zek0bQhFbfb4ngKvt62iUlwCz"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ctrTitle"/>
          </p:nvPr>
        </p:nvSpPr>
        <p:spPr>
          <a:solidFill>
            <a:srgbClr val="FF3399"/>
          </a:solidFill>
        </p:spPr>
        <p:txBody>
          <a:bodyPr/>
          <a:lstStyle/>
          <a:p>
            <a:r>
              <a:rPr lang="fr-FR" smtClean="0">
                <a:solidFill>
                  <a:schemeClr val="bg1"/>
                </a:solidFill>
                <a:latin typeface="FS Mencap" panose="02000506040000020004" pitchFamily="50" charset="0"/>
                <a:cs typeface="Arial" charset="0"/>
              </a:rPr>
              <a:t>SafeSurfing Module 1</a:t>
            </a:r>
          </a:p>
        </p:txBody>
      </p:sp>
      <p:sp>
        <p:nvSpPr>
          <p:cNvPr id="14338" name="Sous-titre 2"/>
          <p:cNvSpPr>
            <a:spLocks noGrp="1"/>
          </p:cNvSpPr>
          <p:nvPr>
            <p:ph type="subTitle" idx="1"/>
          </p:nvPr>
        </p:nvSpPr>
        <p:spPr>
          <a:solidFill>
            <a:schemeClr val="bg1"/>
          </a:solidFill>
        </p:spPr>
        <p:txBody>
          <a:bodyPr/>
          <a:lstStyle/>
          <a:p>
            <a:r>
              <a:rPr lang="fr-FR" smtClean="0">
                <a:solidFill>
                  <a:schemeClr val="tx2"/>
                </a:solidFill>
                <a:latin typeface="FS Mencap" panose="02000506040000020004" pitchFamily="50" charset="0"/>
                <a:cs typeface="Arial" charset="0"/>
              </a:rPr>
              <a:t>How to use the internet safely and How to protect my personal data?</a:t>
            </a:r>
          </a:p>
        </p:txBody>
      </p:sp>
      <p:pic>
        <p:nvPicPr>
          <p:cNvPr id="14339" name="Picture 3"/>
          <p:cNvPicPr>
            <a:picLocks noChangeAspect="1"/>
          </p:cNvPicPr>
          <p:nvPr/>
        </p:nvPicPr>
        <p:blipFill>
          <a:blip r:embed="rId3"/>
          <a:srcRect/>
          <a:stretch>
            <a:fillRect/>
          </a:stretch>
        </p:blipFill>
        <p:spPr bwMode="auto">
          <a:xfrm>
            <a:off x="685800" y="-23813"/>
            <a:ext cx="2887663" cy="2133601"/>
          </a:xfrm>
          <a:prstGeom prst="rect">
            <a:avLst/>
          </a:prstGeom>
          <a:noFill/>
          <a:ln w="9525">
            <a:noFill/>
            <a:miter lim="800000"/>
            <a:headEnd/>
            <a:tailEnd/>
          </a:ln>
        </p:spPr>
      </p:pic>
      <p:pic>
        <p:nvPicPr>
          <p:cNvPr id="14340" name="Picture 2"/>
          <p:cNvPicPr>
            <a:picLocks noChangeAspect="1" noChangeArrowheads="1"/>
          </p:cNvPicPr>
          <p:nvPr/>
        </p:nvPicPr>
        <p:blipFill>
          <a:blip r:embed="rId4"/>
          <a:srcRect/>
          <a:stretch>
            <a:fillRect/>
          </a:stretch>
        </p:blipFill>
        <p:spPr bwMode="auto">
          <a:xfrm>
            <a:off x="6000922" y="40480"/>
            <a:ext cx="2986087" cy="2005013"/>
          </a:xfrm>
          <a:prstGeom prst="rect">
            <a:avLst/>
          </a:prstGeom>
          <a:noFill/>
          <a:ln w="9525">
            <a:noFill/>
            <a:miter lim="800000"/>
            <a:headEnd/>
            <a:tailEnd/>
          </a:ln>
        </p:spPr>
      </p:pic>
      <p:pic>
        <p:nvPicPr>
          <p:cNvPr id="1026" name="Picture 2" descr="https://www.mencap.org.uk/sites/default/files/mencap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584" y="5746540"/>
            <a:ext cx="1495425" cy="9239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p:cNvSpPr txBox="1"/>
          <p:nvPr/>
        </p:nvSpPr>
        <p:spPr>
          <a:xfrm>
            <a:off x="297455" y="6301133"/>
            <a:ext cx="2148289" cy="369332"/>
          </a:xfrm>
          <a:prstGeom prst="rect">
            <a:avLst/>
          </a:prstGeom>
          <a:noFill/>
        </p:spPr>
        <p:txBody>
          <a:bodyPr wrap="square" rtlCol="0">
            <a:spAutoFit/>
          </a:bodyPr>
          <a:ls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dirty="0" smtClean="0">
                <a:latin typeface="FS Mencap" panose="02000506040000020004" pitchFamily="50" charset="0"/>
              </a:rPr>
              <a:t>September 2016</a:t>
            </a:r>
            <a:endParaRPr lang="en-US" dirty="0">
              <a:latin typeface="FS Mencap" panose="02000506040000020004" pitchFamily="50"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99"/>
          </a:solidFill>
        </p:spPr>
        <p:txBody>
          <a:bodyPr rtlCol="0">
            <a:normAutofit fontScale="90000"/>
          </a:bodyPr>
          <a:lstStyle/>
          <a:p>
            <a:pPr fontAlgn="auto">
              <a:spcAft>
                <a:spcPts val="0"/>
              </a:spcAft>
              <a:defRPr/>
            </a:pPr>
            <a:r>
              <a:rPr lang="en-US" dirty="0" smtClean="0">
                <a:solidFill>
                  <a:schemeClr val="bg1"/>
                </a:solidFill>
                <a:latin typeface="FS Mencap" panose="02000506040000020004" pitchFamily="50" charset="0"/>
                <a:cs typeface="Arial" panose="020B0604020202020204" pitchFamily="34" charset="0"/>
              </a:rPr>
              <a:t>What happens to my personal information?</a:t>
            </a:r>
            <a:endParaRPr lang="en-US" dirty="0">
              <a:solidFill>
                <a:schemeClr val="bg1"/>
              </a:solidFill>
              <a:latin typeface="FS Mencap" panose="02000506040000020004" pitchFamily="50" charset="0"/>
              <a:cs typeface="Arial" panose="020B0604020202020204" pitchFamily="34" charset="0"/>
            </a:endParaRPr>
          </a:p>
        </p:txBody>
      </p:sp>
      <p:pic>
        <p:nvPicPr>
          <p:cNvPr id="29698" name="Content Placeholder 3"/>
          <p:cNvPicPr>
            <a:picLocks noGrp="1" noChangeAspect="1"/>
          </p:cNvPicPr>
          <p:nvPr>
            <p:ph idx="1"/>
          </p:nvPr>
        </p:nvPicPr>
        <p:blipFill>
          <a:blip r:embed="rId3"/>
          <a:srcRect/>
          <a:stretch>
            <a:fillRect/>
          </a:stretch>
        </p:blipFill>
        <p:spPr>
          <a:xfrm>
            <a:off x="3413125" y="1817688"/>
            <a:ext cx="2317750" cy="2317750"/>
          </a:xfrm>
        </p:spPr>
      </p:pic>
      <p:sp>
        <p:nvSpPr>
          <p:cNvPr id="29699" name="TextBox 5"/>
          <p:cNvSpPr txBox="1">
            <a:spLocks noChangeArrowheads="1"/>
          </p:cNvSpPr>
          <p:nvPr/>
        </p:nvSpPr>
        <p:spPr bwMode="auto">
          <a:xfrm>
            <a:off x="600075" y="4667250"/>
            <a:ext cx="8086725" cy="1631216"/>
          </a:xfrm>
          <a:prstGeom prst="rect">
            <a:avLst/>
          </a:prstGeom>
          <a:noFill/>
          <a:ln w="9525">
            <a:noFill/>
            <a:miter lim="800000"/>
            <a:headEnd/>
            <a:tailEnd/>
          </a:ln>
        </p:spPr>
        <p:txBody>
          <a:bodyPr>
            <a:spAutoFit/>
          </a:bodyPr>
          <a:lstStyle/>
          <a:p>
            <a:pPr algn="ctr"/>
            <a:r>
              <a:rPr lang="en-US" sz="2500" dirty="0" smtClean="0">
                <a:solidFill>
                  <a:schemeClr val="tx2"/>
                </a:solidFill>
                <a:latin typeface="FS Mencap" panose="02000506040000020004" pitchFamily="50" charset="0"/>
                <a:cs typeface="Arial" charset="0"/>
              </a:rPr>
              <a:t>The internet </a:t>
            </a:r>
            <a:r>
              <a:rPr lang="en-US" sz="2500" dirty="0">
                <a:solidFill>
                  <a:schemeClr val="tx2"/>
                </a:solidFill>
                <a:latin typeface="FS Mencap" panose="02000506040000020004" pitchFamily="50" charset="0"/>
                <a:cs typeface="Arial" charset="0"/>
              </a:rPr>
              <a:t>can be dangerous</a:t>
            </a:r>
          </a:p>
          <a:p>
            <a:pPr algn="ctr"/>
            <a:endParaRPr lang="en-US" sz="2500" dirty="0">
              <a:solidFill>
                <a:schemeClr val="tx2"/>
              </a:solidFill>
              <a:latin typeface="FS Mencap" panose="02000506040000020004" pitchFamily="50" charset="0"/>
              <a:cs typeface="Arial" charset="0"/>
            </a:endParaRPr>
          </a:p>
          <a:p>
            <a:pPr algn="ctr"/>
            <a:r>
              <a:rPr lang="en-US" sz="2500" dirty="0">
                <a:solidFill>
                  <a:schemeClr val="tx2"/>
                </a:solidFill>
                <a:latin typeface="FS Mencap" panose="02000506040000020004" pitchFamily="50" charset="0"/>
                <a:cs typeface="Arial" charset="0"/>
              </a:rPr>
              <a:t>Everything you share on the internet stays there forever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u contenu 2"/>
          <p:cNvSpPr>
            <a:spLocks noGrp="1"/>
          </p:cNvSpPr>
          <p:nvPr>
            <p:ph idx="1"/>
          </p:nvPr>
        </p:nvSpPr>
        <p:spPr>
          <a:xfrm>
            <a:off x="134938" y="2038350"/>
            <a:ext cx="4437062" cy="4267200"/>
          </a:xfrm>
        </p:spPr>
        <p:txBody>
          <a:bodyPr/>
          <a:lstStyle/>
          <a:p>
            <a:pPr marL="0" indent="0">
              <a:buFont typeface="Arial" charset="0"/>
              <a:buNone/>
            </a:pPr>
            <a:r>
              <a:rPr lang="fr-FR" sz="2800" dirty="0" smtClean="0">
                <a:solidFill>
                  <a:schemeClr val="tx2"/>
                </a:solidFill>
                <a:latin typeface="FS Mencap" panose="02000506040000020004" pitchFamily="50" charset="0"/>
                <a:cs typeface="Arial" charset="0"/>
              </a:rPr>
              <a:t>The information </a:t>
            </a:r>
            <a:r>
              <a:rPr lang="fr-FR" sz="2800" dirty="0" err="1" smtClean="0">
                <a:solidFill>
                  <a:schemeClr val="tx2"/>
                </a:solidFill>
                <a:latin typeface="FS Mencap" panose="02000506040000020004" pitchFamily="50" charset="0"/>
                <a:cs typeface="Arial" charset="0"/>
              </a:rPr>
              <a:t>you</a:t>
            </a:r>
            <a:r>
              <a:rPr lang="fr-FR" sz="2800" dirty="0" smtClean="0">
                <a:solidFill>
                  <a:schemeClr val="tx2"/>
                </a:solidFill>
                <a:latin typeface="FS Mencap" panose="02000506040000020004" pitchFamily="50" charset="0"/>
                <a:cs typeface="Arial" charset="0"/>
              </a:rPr>
              <a:t> </a:t>
            </a:r>
          </a:p>
          <a:p>
            <a:pPr marL="0" indent="0">
              <a:buFont typeface="Arial" charset="0"/>
              <a:buNone/>
            </a:pPr>
            <a:r>
              <a:rPr lang="fr-FR" sz="2800" dirty="0" err="1" smtClean="0">
                <a:solidFill>
                  <a:schemeClr val="tx2"/>
                </a:solidFill>
                <a:latin typeface="FS Mencap" panose="02000506040000020004" pitchFamily="50" charset="0"/>
                <a:cs typeface="Arial" charset="0"/>
              </a:rPr>
              <a:t>share</a:t>
            </a:r>
            <a:r>
              <a:rPr lang="fr-FR" sz="2800" dirty="0" smtClean="0">
                <a:solidFill>
                  <a:schemeClr val="tx2"/>
                </a:solidFill>
                <a:latin typeface="FS Mencap" panose="02000506040000020004" pitchFamily="50" charset="0"/>
                <a:cs typeface="Arial" charset="0"/>
              </a:rPr>
              <a:t> </a:t>
            </a:r>
            <a:r>
              <a:rPr lang="fr-FR" sz="2800" dirty="0" err="1" smtClean="0">
                <a:solidFill>
                  <a:schemeClr val="tx2"/>
                </a:solidFill>
                <a:latin typeface="FS Mencap" panose="02000506040000020004" pitchFamily="50" charset="0"/>
                <a:cs typeface="Arial" charset="0"/>
              </a:rPr>
              <a:t>could</a:t>
            </a:r>
            <a:r>
              <a:rPr lang="fr-FR" sz="2800" dirty="0" smtClean="0">
                <a:solidFill>
                  <a:schemeClr val="tx2"/>
                </a:solidFill>
                <a:latin typeface="FS Mencap" panose="02000506040000020004" pitchFamily="50" charset="0"/>
                <a:cs typeface="Arial" charset="0"/>
              </a:rPr>
              <a:t> </a:t>
            </a:r>
            <a:r>
              <a:rPr lang="fr-FR" sz="2800" dirty="0" err="1" smtClean="0">
                <a:solidFill>
                  <a:schemeClr val="tx2"/>
                </a:solidFill>
                <a:latin typeface="FS Mencap" panose="02000506040000020004" pitchFamily="50" charset="0"/>
                <a:cs typeface="Arial" charset="0"/>
              </a:rPr>
              <a:t>be</a:t>
            </a:r>
            <a:r>
              <a:rPr lang="fr-FR" sz="2800" dirty="0" smtClean="0">
                <a:solidFill>
                  <a:schemeClr val="tx2"/>
                </a:solidFill>
                <a:latin typeface="FS Mencap" panose="02000506040000020004" pitchFamily="50" charset="0"/>
                <a:cs typeface="Arial" charset="0"/>
              </a:rPr>
              <a:t> </a:t>
            </a:r>
            <a:r>
              <a:rPr lang="fr-FR" sz="2800" dirty="0" err="1" smtClean="0">
                <a:solidFill>
                  <a:schemeClr val="tx2"/>
                </a:solidFill>
                <a:latin typeface="FS Mencap" panose="02000506040000020004" pitchFamily="50" charset="0"/>
                <a:cs typeface="Arial" charset="0"/>
              </a:rPr>
              <a:t>used</a:t>
            </a:r>
            <a:r>
              <a:rPr lang="fr-FR" sz="2800" dirty="0" smtClean="0">
                <a:solidFill>
                  <a:schemeClr val="tx2"/>
                </a:solidFill>
                <a:latin typeface="FS Mencap" panose="02000506040000020004" pitchFamily="50" charset="0"/>
                <a:cs typeface="Arial" charset="0"/>
              </a:rPr>
              <a:t> by </a:t>
            </a:r>
            <a:r>
              <a:rPr lang="fr-FR" sz="2800" dirty="0" err="1" smtClean="0">
                <a:solidFill>
                  <a:schemeClr val="tx2"/>
                </a:solidFill>
                <a:latin typeface="FS Mencap" panose="02000506040000020004" pitchFamily="50" charset="0"/>
                <a:cs typeface="Arial" charset="0"/>
              </a:rPr>
              <a:t>companies</a:t>
            </a:r>
            <a:r>
              <a:rPr lang="fr-FR" sz="2800" dirty="0" smtClean="0">
                <a:solidFill>
                  <a:schemeClr val="tx2"/>
                </a:solidFill>
                <a:latin typeface="FS Mencap" panose="02000506040000020004" pitchFamily="50" charset="0"/>
                <a:cs typeface="Arial" charset="0"/>
              </a:rPr>
              <a:t> to </a:t>
            </a:r>
            <a:r>
              <a:rPr lang="fr-FR" sz="2800" dirty="0" err="1" smtClean="0">
                <a:solidFill>
                  <a:schemeClr val="tx2"/>
                </a:solidFill>
                <a:latin typeface="FS Mencap" panose="02000506040000020004" pitchFamily="50" charset="0"/>
                <a:cs typeface="Arial" charset="0"/>
              </a:rPr>
              <a:t>send</a:t>
            </a:r>
            <a:r>
              <a:rPr lang="fr-FR" sz="2800" dirty="0" smtClean="0">
                <a:solidFill>
                  <a:schemeClr val="tx2"/>
                </a:solidFill>
                <a:latin typeface="FS Mencap" panose="02000506040000020004" pitchFamily="50" charset="0"/>
                <a:cs typeface="Arial" charset="0"/>
              </a:rPr>
              <a:t> </a:t>
            </a:r>
            <a:r>
              <a:rPr lang="fr-FR" sz="2800" dirty="0" err="1" smtClean="0">
                <a:solidFill>
                  <a:schemeClr val="tx2"/>
                </a:solidFill>
                <a:latin typeface="FS Mencap" panose="02000506040000020004" pitchFamily="50" charset="0"/>
                <a:cs typeface="Arial" charset="0"/>
              </a:rPr>
              <a:t>you</a:t>
            </a:r>
            <a:r>
              <a:rPr lang="fr-FR" sz="2800" dirty="0" smtClean="0">
                <a:solidFill>
                  <a:schemeClr val="tx2"/>
                </a:solidFill>
                <a:latin typeface="FS Mencap" panose="02000506040000020004" pitchFamily="50" charset="0"/>
                <a:cs typeface="Arial" charset="0"/>
              </a:rPr>
              <a:t> emails </a:t>
            </a:r>
            <a:r>
              <a:rPr lang="fr-FR" sz="2800" dirty="0" err="1" smtClean="0">
                <a:solidFill>
                  <a:schemeClr val="tx2"/>
                </a:solidFill>
                <a:latin typeface="FS Mencap" panose="02000506040000020004" pitchFamily="50" charset="0"/>
                <a:cs typeface="Arial" charset="0"/>
              </a:rPr>
              <a:t>you</a:t>
            </a:r>
            <a:r>
              <a:rPr lang="fr-FR" sz="2800" dirty="0" smtClean="0">
                <a:solidFill>
                  <a:schemeClr val="tx2"/>
                </a:solidFill>
                <a:latin typeface="FS Mencap" panose="02000506040000020004" pitchFamily="50" charset="0"/>
                <a:cs typeface="Arial" charset="0"/>
              </a:rPr>
              <a:t> </a:t>
            </a:r>
            <a:r>
              <a:rPr lang="fr-FR" sz="2800" dirty="0" err="1" smtClean="0">
                <a:solidFill>
                  <a:schemeClr val="tx2"/>
                </a:solidFill>
                <a:latin typeface="FS Mencap" panose="02000506040000020004" pitchFamily="50" charset="0"/>
                <a:cs typeface="Arial" charset="0"/>
              </a:rPr>
              <a:t>don’t</a:t>
            </a:r>
            <a:r>
              <a:rPr lang="fr-FR" sz="2800" dirty="0" smtClean="0">
                <a:solidFill>
                  <a:schemeClr val="tx2"/>
                </a:solidFill>
                <a:latin typeface="FS Mencap" panose="02000506040000020004" pitchFamily="50" charset="0"/>
                <a:cs typeface="Arial" charset="0"/>
              </a:rPr>
              <a:t> </a:t>
            </a:r>
            <a:r>
              <a:rPr lang="fr-FR" sz="2800" dirty="0" err="1" smtClean="0">
                <a:solidFill>
                  <a:schemeClr val="tx2"/>
                </a:solidFill>
                <a:latin typeface="FS Mencap" panose="02000506040000020004" pitchFamily="50" charset="0"/>
                <a:cs typeface="Arial" charset="0"/>
              </a:rPr>
              <a:t>want</a:t>
            </a:r>
            <a:r>
              <a:rPr lang="fr-FR" sz="2800" dirty="0" smtClean="0">
                <a:solidFill>
                  <a:schemeClr val="tx2"/>
                </a:solidFill>
                <a:latin typeface="FS Mencap" panose="02000506040000020004" pitchFamily="50" charset="0"/>
                <a:cs typeface="Arial" charset="0"/>
              </a:rPr>
              <a:t>, </a:t>
            </a:r>
            <a:br>
              <a:rPr lang="fr-FR" sz="2800" dirty="0" smtClean="0">
                <a:solidFill>
                  <a:schemeClr val="tx2"/>
                </a:solidFill>
                <a:latin typeface="FS Mencap" panose="02000506040000020004" pitchFamily="50" charset="0"/>
                <a:cs typeface="Arial" charset="0"/>
              </a:rPr>
            </a:br>
            <a:r>
              <a:rPr lang="fr-FR" sz="2800" dirty="0" smtClean="0">
                <a:solidFill>
                  <a:schemeClr val="tx2"/>
                </a:solidFill>
                <a:latin typeface="FS Mencap" panose="02000506040000020004" pitchFamily="50" charset="0"/>
                <a:cs typeface="Arial" charset="0"/>
              </a:rPr>
              <a:t>or show </a:t>
            </a:r>
            <a:r>
              <a:rPr lang="fr-FR" sz="2800" dirty="0" err="1" smtClean="0">
                <a:solidFill>
                  <a:schemeClr val="tx2"/>
                </a:solidFill>
                <a:latin typeface="FS Mencap" panose="02000506040000020004" pitchFamily="50" charset="0"/>
                <a:cs typeface="Arial" charset="0"/>
              </a:rPr>
              <a:t>you</a:t>
            </a:r>
            <a:r>
              <a:rPr lang="fr-FR" sz="2800" dirty="0" smtClean="0">
                <a:solidFill>
                  <a:schemeClr val="tx2"/>
                </a:solidFill>
                <a:latin typeface="FS Mencap" panose="02000506040000020004" pitchFamily="50" charset="0"/>
                <a:cs typeface="Arial" charset="0"/>
              </a:rPr>
              <a:t> </a:t>
            </a:r>
            <a:r>
              <a:rPr lang="fr-FR" sz="2800" dirty="0" err="1" smtClean="0">
                <a:solidFill>
                  <a:schemeClr val="tx2"/>
                </a:solidFill>
                <a:latin typeface="FS Mencap" panose="02000506040000020004" pitchFamily="50" charset="0"/>
                <a:cs typeface="Arial" charset="0"/>
              </a:rPr>
              <a:t>adverts</a:t>
            </a:r>
            <a:r>
              <a:rPr lang="fr-FR" sz="2800" dirty="0" smtClean="0">
                <a:solidFill>
                  <a:schemeClr val="tx2"/>
                </a:solidFill>
                <a:latin typeface="FS Mencap" panose="02000506040000020004" pitchFamily="50" charset="0"/>
                <a:cs typeface="Arial" charset="0"/>
              </a:rPr>
              <a:t>!</a:t>
            </a:r>
            <a:endParaRPr lang="en-US" sz="2800" dirty="0" smtClean="0">
              <a:solidFill>
                <a:schemeClr val="tx2"/>
              </a:solidFill>
              <a:latin typeface="FS Mencap" panose="02000506040000020004" pitchFamily="50" charset="0"/>
              <a:cs typeface="Arial" charset="0"/>
            </a:endParaRPr>
          </a:p>
          <a:p>
            <a:pPr marL="0" indent="0">
              <a:buFont typeface="Arial" charset="0"/>
              <a:buNone/>
            </a:pPr>
            <a:endParaRPr lang="fr-FR" dirty="0" smtClean="0">
              <a:latin typeface="FS Mencap" panose="02000506040000020004" pitchFamily="50" charset="0"/>
            </a:endParaRPr>
          </a:p>
        </p:txBody>
      </p:sp>
      <p:pic>
        <p:nvPicPr>
          <p:cNvPr id="31746" name="Picture 3"/>
          <p:cNvPicPr>
            <a:picLocks noChangeAspect="1" noChangeArrowheads="1"/>
          </p:cNvPicPr>
          <p:nvPr/>
        </p:nvPicPr>
        <p:blipFill>
          <a:blip r:embed="rId3"/>
          <a:srcRect/>
          <a:stretch>
            <a:fillRect/>
          </a:stretch>
        </p:blipFill>
        <p:spPr bwMode="auto">
          <a:xfrm>
            <a:off x="4437063" y="1863725"/>
            <a:ext cx="4706937" cy="3521075"/>
          </a:xfrm>
          <a:prstGeom prst="rect">
            <a:avLst/>
          </a:prstGeom>
          <a:noFill/>
          <a:ln w="9525">
            <a:noFill/>
            <a:miter lim="800000"/>
            <a:headEnd/>
            <a:tailEnd/>
          </a:ln>
        </p:spPr>
      </p:pic>
      <p:sp>
        <p:nvSpPr>
          <p:cNvPr id="31747" name="TextBox 1"/>
          <p:cNvSpPr txBox="1">
            <a:spLocks noChangeArrowheads="1"/>
          </p:cNvSpPr>
          <p:nvPr/>
        </p:nvSpPr>
        <p:spPr bwMode="auto">
          <a:xfrm>
            <a:off x="609600" y="250825"/>
            <a:ext cx="7924800" cy="1138238"/>
          </a:xfrm>
          <a:prstGeom prst="rect">
            <a:avLst/>
          </a:prstGeom>
          <a:solidFill>
            <a:srgbClr val="FF3399"/>
          </a:solidFill>
          <a:ln w="9525">
            <a:noFill/>
            <a:miter lim="800000"/>
            <a:headEnd/>
            <a:tailEnd/>
          </a:ln>
        </p:spPr>
        <p:txBody>
          <a:bodyPr>
            <a:spAutoFit/>
          </a:bodyPr>
          <a:lstStyle/>
          <a:p>
            <a:pPr algn="ctr"/>
            <a:endParaRPr lang="en-US">
              <a:solidFill>
                <a:schemeClr val="bg1"/>
              </a:solidFill>
              <a:latin typeface="FS Mencap" panose="02000506040000020004" pitchFamily="50" charset="0"/>
            </a:endParaRPr>
          </a:p>
          <a:p>
            <a:pPr algn="ctr"/>
            <a:r>
              <a:rPr lang="en-US" sz="3200">
                <a:solidFill>
                  <a:schemeClr val="bg1"/>
                </a:solidFill>
                <a:latin typeface="FS Mencap" panose="02000506040000020004" pitchFamily="50" charset="0"/>
              </a:rPr>
              <a:t>Spam</a:t>
            </a:r>
          </a:p>
          <a:p>
            <a:pPr algn="ctr"/>
            <a:endParaRPr lang="en-US">
              <a:solidFill>
                <a:schemeClr val="bg1"/>
              </a:solidFill>
              <a:latin typeface="FS Mencap" panose="02000506040000020004" pitchFamily="50"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3399"/>
          </a:solidFill>
        </p:spPr>
        <p:txBody>
          <a:bodyPr rtlCol="0">
            <a:normAutofit fontScale="90000"/>
          </a:bodyPr>
          <a:lstStyle/>
          <a:p>
            <a:pPr fontAlgn="auto">
              <a:spcAft>
                <a:spcPts val="0"/>
              </a:spcAft>
              <a:defRPr/>
            </a:pPr>
            <a:r>
              <a:rPr lang="fr-FR" dirty="0" smtClean="0">
                <a:solidFill>
                  <a:schemeClr val="bg1"/>
                </a:solidFill>
                <a:latin typeface="FS Mencap" panose="02000506040000020004" pitchFamily="50" charset="0"/>
                <a:cs typeface="Arial" panose="020B0604020202020204" pitchFamily="34" charset="0"/>
              </a:rPr>
              <a:t>How </a:t>
            </a:r>
            <a:r>
              <a:rPr lang="fr-FR" dirty="0" err="1" smtClean="0">
                <a:solidFill>
                  <a:schemeClr val="bg1"/>
                </a:solidFill>
                <a:latin typeface="FS Mencap" panose="02000506040000020004" pitchFamily="50" charset="0"/>
                <a:cs typeface="Arial" panose="020B0604020202020204" pitchFamily="34" charset="0"/>
              </a:rPr>
              <a:t>can</a:t>
            </a:r>
            <a:r>
              <a:rPr lang="fr-FR" dirty="0" smtClean="0">
                <a:solidFill>
                  <a:schemeClr val="bg1"/>
                </a:solidFill>
                <a:latin typeface="FS Mencap" panose="02000506040000020004" pitchFamily="50" charset="0"/>
                <a:cs typeface="Arial" panose="020B0604020202020204" pitchFamily="34" charset="0"/>
              </a:rPr>
              <a:t> I control </a:t>
            </a:r>
            <a:r>
              <a:rPr lang="fr-FR" dirty="0" err="1" smtClean="0">
                <a:solidFill>
                  <a:schemeClr val="bg1"/>
                </a:solidFill>
                <a:latin typeface="FS Mencap" panose="02000506040000020004" pitchFamily="50" charset="0"/>
                <a:cs typeface="Arial" panose="020B0604020202020204" pitchFamily="34" charset="0"/>
              </a:rPr>
              <a:t>my</a:t>
            </a:r>
            <a:r>
              <a:rPr lang="fr-FR" dirty="0" smtClean="0">
                <a:solidFill>
                  <a:schemeClr val="bg1"/>
                </a:solidFill>
                <a:latin typeface="FS Mencap" panose="02000506040000020004" pitchFamily="50" charset="0"/>
                <a:cs typeface="Arial" panose="020B0604020202020204" pitchFamily="34" charset="0"/>
              </a:rPr>
              <a:t> information?</a:t>
            </a:r>
            <a:endParaRPr lang="fr-FR" dirty="0">
              <a:solidFill>
                <a:schemeClr val="bg1"/>
              </a:solidFill>
              <a:latin typeface="FS Mencap" panose="02000506040000020004" pitchFamily="50" charset="0"/>
              <a:cs typeface="Arial" panose="020B0604020202020204" pitchFamily="34" charset="0"/>
            </a:endParaRPr>
          </a:p>
        </p:txBody>
      </p:sp>
      <p:pic>
        <p:nvPicPr>
          <p:cNvPr id="33794" name="Content Placeholder 3"/>
          <p:cNvPicPr>
            <a:picLocks noGrp="1" noChangeAspect="1"/>
          </p:cNvPicPr>
          <p:nvPr>
            <p:ph idx="1"/>
          </p:nvPr>
        </p:nvPicPr>
        <p:blipFill>
          <a:blip r:embed="rId3"/>
          <a:srcRect/>
          <a:stretch>
            <a:fillRect/>
          </a:stretch>
        </p:blipFill>
        <p:spPr>
          <a:xfrm>
            <a:off x="3905250" y="3987800"/>
            <a:ext cx="1524000" cy="1524000"/>
          </a:xfrm>
        </p:spPr>
      </p:pic>
      <p:sp>
        <p:nvSpPr>
          <p:cNvPr id="33795" name="TextBox 4"/>
          <p:cNvSpPr txBox="1">
            <a:spLocks noChangeArrowheads="1"/>
          </p:cNvSpPr>
          <p:nvPr/>
        </p:nvSpPr>
        <p:spPr bwMode="auto">
          <a:xfrm>
            <a:off x="1066800" y="1854200"/>
            <a:ext cx="7010400" cy="1570038"/>
          </a:xfrm>
          <a:prstGeom prst="rect">
            <a:avLst/>
          </a:prstGeom>
          <a:noFill/>
          <a:ln w="9525">
            <a:noFill/>
            <a:miter lim="800000"/>
            <a:headEnd/>
            <a:tailEnd/>
          </a:ln>
        </p:spPr>
        <p:txBody>
          <a:bodyPr>
            <a:spAutoFit/>
          </a:bodyPr>
          <a:lstStyle/>
          <a:p>
            <a:r>
              <a:rPr lang="fr-FR" sz="3200" dirty="0">
                <a:solidFill>
                  <a:schemeClr val="tx2"/>
                </a:solidFill>
                <a:latin typeface="FS Mencap" panose="02000506040000020004" pitchFamily="50" charset="0"/>
                <a:cs typeface="Arial" charset="0"/>
              </a:rPr>
              <a:t>You </a:t>
            </a:r>
            <a:r>
              <a:rPr lang="fr-FR" sz="3200" dirty="0" err="1">
                <a:solidFill>
                  <a:schemeClr val="tx2"/>
                </a:solidFill>
                <a:latin typeface="FS Mencap" panose="02000506040000020004" pitchFamily="50" charset="0"/>
                <a:cs typeface="Arial" charset="0"/>
              </a:rPr>
              <a:t>wouldn’t</a:t>
            </a:r>
            <a:r>
              <a:rPr lang="fr-FR" sz="3200" dirty="0">
                <a:solidFill>
                  <a:schemeClr val="tx2"/>
                </a:solidFill>
                <a:latin typeface="FS Mencap" panose="02000506040000020004" pitchFamily="50" charset="0"/>
                <a:cs typeface="Arial" charset="0"/>
              </a:rPr>
              <a:t> </a:t>
            </a:r>
            <a:r>
              <a:rPr lang="fr-FR" sz="3200" dirty="0" err="1">
                <a:solidFill>
                  <a:schemeClr val="tx2"/>
                </a:solidFill>
                <a:latin typeface="FS Mencap" panose="02000506040000020004" pitchFamily="50" charset="0"/>
                <a:cs typeface="Arial" charset="0"/>
              </a:rPr>
              <a:t>give</a:t>
            </a:r>
            <a:r>
              <a:rPr lang="fr-FR" sz="3200" dirty="0">
                <a:solidFill>
                  <a:schemeClr val="tx2"/>
                </a:solidFill>
                <a:latin typeface="FS Mencap" panose="02000506040000020004" pitchFamily="50" charset="0"/>
                <a:cs typeface="Arial" charset="0"/>
              </a:rPr>
              <a:t> </a:t>
            </a:r>
            <a:r>
              <a:rPr lang="fr-FR" sz="3200" dirty="0" err="1">
                <a:solidFill>
                  <a:schemeClr val="tx2"/>
                </a:solidFill>
                <a:latin typeface="FS Mencap" panose="02000506040000020004" pitchFamily="50" charset="0"/>
                <a:cs typeface="Arial" charset="0"/>
              </a:rPr>
              <a:t>your</a:t>
            </a:r>
            <a:r>
              <a:rPr lang="fr-FR" sz="3200" dirty="0">
                <a:solidFill>
                  <a:schemeClr val="tx2"/>
                </a:solidFill>
                <a:latin typeface="FS Mencap" panose="02000506040000020004" pitchFamily="50" charset="0"/>
                <a:cs typeface="Arial" charset="0"/>
              </a:rPr>
              <a:t> house keys to </a:t>
            </a:r>
            <a:r>
              <a:rPr lang="fr-FR" sz="3200" dirty="0" err="1">
                <a:solidFill>
                  <a:schemeClr val="tx2"/>
                </a:solidFill>
                <a:latin typeface="FS Mencap" panose="02000506040000020004" pitchFamily="50" charset="0"/>
                <a:cs typeface="Arial" charset="0"/>
              </a:rPr>
              <a:t>someone</a:t>
            </a:r>
            <a:r>
              <a:rPr lang="fr-FR" sz="3200" dirty="0">
                <a:solidFill>
                  <a:schemeClr val="tx2"/>
                </a:solidFill>
                <a:latin typeface="FS Mencap" panose="02000506040000020004" pitchFamily="50" charset="0"/>
                <a:cs typeface="Arial" charset="0"/>
              </a:rPr>
              <a:t> </a:t>
            </a:r>
            <a:r>
              <a:rPr lang="fr-FR" sz="3200" dirty="0" err="1">
                <a:solidFill>
                  <a:schemeClr val="tx2"/>
                </a:solidFill>
                <a:latin typeface="FS Mencap" panose="02000506040000020004" pitchFamily="50" charset="0"/>
                <a:cs typeface="Arial" charset="0"/>
              </a:rPr>
              <a:t>you</a:t>
            </a:r>
            <a:r>
              <a:rPr lang="fr-FR" sz="3200" dirty="0">
                <a:solidFill>
                  <a:schemeClr val="tx2"/>
                </a:solidFill>
                <a:latin typeface="FS Mencap" panose="02000506040000020004" pitchFamily="50" charset="0"/>
                <a:cs typeface="Arial" charset="0"/>
              </a:rPr>
              <a:t> </a:t>
            </a:r>
            <a:r>
              <a:rPr lang="fr-FR" sz="3200" dirty="0" err="1">
                <a:solidFill>
                  <a:schemeClr val="tx2"/>
                </a:solidFill>
                <a:latin typeface="FS Mencap" panose="02000506040000020004" pitchFamily="50" charset="0"/>
                <a:cs typeface="Arial" charset="0"/>
              </a:rPr>
              <a:t>don’t</a:t>
            </a:r>
            <a:r>
              <a:rPr lang="fr-FR" sz="3200" dirty="0">
                <a:solidFill>
                  <a:schemeClr val="tx2"/>
                </a:solidFill>
                <a:latin typeface="FS Mencap" panose="02000506040000020004" pitchFamily="50" charset="0"/>
                <a:cs typeface="Arial" charset="0"/>
              </a:rPr>
              <a:t> know, </a:t>
            </a:r>
            <a:r>
              <a:rPr lang="fr-FR" sz="3200" dirty="0" err="1" smtClean="0">
                <a:solidFill>
                  <a:schemeClr val="tx2"/>
                </a:solidFill>
                <a:latin typeface="FS Mencap" panose="02000506040000020004" pitchFamily="50" charset="0"/>
                <a:cs typeface="Arial" charset="0"/>
              </a:rPr>
              <a:t>so</a:t>
            </a:r>
            <a:r>
              <a:rPr lang="fr-FR" sz="3200" dirty="0" smtClean="0">
                <a:solidFill>
                  <a:schemeClr val="tx2"/>
                </a:solidFill>
                <a:latin typeface="FS Mencap" panose="02000506040000020004" pitchFamily="50" charset="0"/>
                <a:cs typeface="Arial" charset="0"/>
              </a:rPr>
              <a:t> </a:t>
            </a:r>
            <a:r>
              <a:rPr lang="fr-FR" sz="3200" dirty="0" err="1">
                <a:solidFill>
                  <a:schemeClr val="tx2"/>
                </a:solidFill>
                <a:latin typeface="FS Mencap" panose="02000506040000020004" pitchFamily="50" charset="0"/>
                <a:cs typeface="Arial" charset="0"/>
              </a:rPr>
              <a:t>don’t</a:t>
            </a:r>
            <a:r>
              <a:rPr lang="fr-FR" sz="3200" dirty="0">
                <a:solidFill>
                  <a:schemeClr val="tx2"/>
                </a:solidFill>
                <a:latin typeface="FS Mencap" panose="02000506040000020004" pitchFamily="50" charset="0"/>
                <a:cs typeface="Arial" charset="0"/>
              </a:rPr>
              <a:t> </a:t>
            </a:r>
            <a:r>
              <a:rPr lang="fr-FR" sz="3200" dirty="0" err="1">
                <a:solidFill>
                  <a:schemeClr val="tx2"/>
                </a:solidFill>
                <a:latin typeface="FS Mencap" panose="02000506040000020004" pitchFamily="50" charset="0"/>
                <a:cs typeface="Arial" charset="0"/>
              </a:rPr>
              <a:t>share</a:t>
            </a:r>
            <a:r>
              <a:rPr lang="fr-FR" sz="3200" dirty="0">
                <a:solidFill>
                  <a:schemeClr val="tx2"/>
                </a:solidFill>
                <a:latin typeface="FS Mencap" panose="02000506040000020004" pitchFamily="50" charset="0"/>
                <a:cs typeface="Arial" charset="0"/>
              </a:rPr>
              <a:t> </a:t>
            </a:r>
            <a:r>
              <a:rPr lang="fr-FR" sz="3200" dirty="0" err="1">
                <a:solidFill>
                  <a:schemeClr val="tx2"/>
                </a:solidFill>
                <a:latin typeface="FS Mencap" panose="02000506040000020004" pitchFamily="50" charset="0"/>
                <a:cs typeface="Arial" charset="0"/>
              </a:rPr>
              <a:t>your</a:t>
            </a:r>
            <a:r>
              <a:rPr lang="fr-FR" sz="3200" dirty="0">
                <a:solidFill>
                  <a:schemeClr val="tx2"/>
                </a:solidFill>
                <a:latin typeface="FS Mencap" panose="02000506040000020004" pitchFamily="50" charset="0"/>
                <a:cs typeface="Arial" charset="0"/>
              </a:rPr>
              <a:t> </a:t>
            </a:r>
            <a:r>
              <a:rPr lang="fr-FR" sz="3200" dirty="0" err="1">
                <a:solidFill>
                  <a:schemeClr val="tx2"/>
                </a:solidFill>
                <a:latin typeface="FS Mencap" panose="02000506040000020004" pitchFamily="50" charset="0"/>
                <a:cs typeface="Arial" charset="0"/>
              </a:rPr>
              <a:t>passwords</a:t>
            </a:r>
            <a:r>
              <a:rPr lang="fr-FR" sz="3200" dirty="0">
                <a:solidFill>
                  <a:schemeClr val="tx2"/>
                </a:solidFill>
                <a:latin typeface="FS Mencap" panose="02000506040000020004" pitchFamily="50" charset="0"/>
                <a:cs typeface="Arial" charset="0"/>
              </a:rPr>
              <a:t> </a:t>
            </a:r>
            <a:r>
              <a:rPr lang="fr-FR" sz="3200" dirty="0" err="1" smtClean="0">
                <a:solidFill>
                  <a:schemeClr val="tx2"/>
                </a:solidFill>
                <a:latin typeface="FS Mencap" panose="02000506040000020004" pitchFamily="50" charset="0"/>
                <a:cs typeface="Arial" charset="0"/>
              </a:rPr>
              <a:t>either</a:t>
            </a:r>
            <a:r>
              <a:rPr lang="fr-FR" sz="3200" dirty="0" smtClean="0">
                <a:solidFill>
                  <a:schemeClr val="tx2"/>
                </a:solidFill>
                <a:latin typeface="FS Mencap" panose="02000506040000020004" pitchFamily="50" charset="0"/>
                <a:cs typeface="Arial" charset="0"/>
              </a:rPr>
              <a:t>!</a:t>
            </a:r>
            <a:endParaRPr lang="en-US" sz="3200" dirty="0">
              <a:solidFill>
                <a:schemeClr val="tx2"/>
              </a:solidFill>
              <a:latin typeface="FS Mencap" panose="02000506040000020004" pitchFamily="50"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Content Placeholder 3"/>
          <p:cNvPicPr>
            <a:picLocks noGrp="1" noChangeAspect="1"/>
          </p:cNvPicPr>
          <p:nvPr>
            <p:ph idx="1"/>
          </p:nvPr>
        </p:nvPicPr>
        <p:blipFill>
          <a:blip r:embed="rId3"/>
          <a:srcRect/>
          <a:stretch>
            <a:fillRect/>
          </a:stretch>
        </p:blipFill>
        <p:spPr>
          <a:xfrm>
            <a:off x="846138" y="2134462"/>
            <a:ext cx="2757487" cy="2757487"/>
          </a:xfrm>
        </p:spPr>
      </p:pic>
      <p:sp>
        <p:nvSpPr>
          <p:cNvPr id="35842" name="TextBox 4"/>
          <p:cNvSpPr txBox="1">
            <a:spLocks noChangeArrowheads="1"/>
          </p:cNvSpPr>
          <p:nvPr/>
        </p:nvSpPr>
        <p:spPr bwMode="auto">
          <a:xfrm>
            <a:off x="3794125" y="2354588"/>
            <a:ext cx="4981575" cy="1692275"/>
          </a:xfrm>
          <a:prstGeom prst="rect">
            <a:avLst/>
          </a:prstGeom>
          <a:noFill/>
          <a:ln w="9525">
            <a:noFill/>
            <a:miter lim="800000"/>
            <a:headEnd/>
            <a:tailEnd/>
          </a:ln>
        </p:spPr>
        <p:txBody>
          <a:bodyPr>
            <a:spAutoFit/>
          </a:bodyPr>
          <a:lstStyle/>
          <a:p>
            <a:r>
              <a:rPr lang="fr-FR" sz="2600" dirty="0" err="1">
                <a:solidFill>
                  <a:schemeClr val="tx2"/>
                </a:solidFill>
                <a:latin typeface="FS Mencap" panose="02000506040000020004" pitchFamily="50" charset="0"/>
                <a:cs typeface="Arial" charset="0"/>
              </a:rPr>
              <a:t>Always</a:t>
            </a:r>
            <a:r>
              <a:rPr lang="fr-FR" sz="2600" dirty="0">
                <a:solidFill>
                  <a:schemeClr val="tx2"/>
                </a:solidFill>
                <a:latin typeface="FS Mencap" panose="02000506040000020004" pitchFamily="50" charset="0"/>
                <a:cs typeface="Arial" charset="0"/>
              </a:rPr>
              <a:t> </a:t>
            </a:r>
            <a:r>
              <a:rPr lang="fr-FR" sz="2600" dirty="0" err="1">
                <a:solidFill>
                  <a:schemeClr val="tx2"/>
                </a:solidFill>
                <a:latin typeface="FS Mencap" panose="02000506040000020004" pitchFamily="50" charset="0"/>
                <a:cs typeface="Arial" charset="0"/>
              </a:rPr>
              <a:t>remember</a:t>
            </a:r>
            <a:r>
              <a:rPr lang="fr-FR" sz="2600" dirty="0">
                <a:solidFill>
                  <a:schemeClr val="tx2"/>
                </a:solidFill>
                <a:latin typeface="FS Mencap" panose="02000506040000020004" pitchFamily="50" charset="0"/>
                <a:cs typeface="Arial" charset="0"/>
              </a:rPr>
              <a:t> to log off </a:t>
            </a:r>
            <a:br>
              <a:rPr lang="fr-FR" sz="2600" dirty="0">
                <a:solidFill>
                  <a:schemeClr val="tx2"/>
                </a:solidFill>
                <a:latin typeface="FS Mencap" panose="02000506040000020004" pitchFamily="50" charset="0"/>
                <a:cs typeface="Arial" charset="0"/>
              </a:rPr>
            </a:br>
            <a:r>
              <a:rPr lang="fr-FR" sz="2600" dirty="0" err="1">
                <a:solidFill>
                  <a:schemeClr val="tx2"/>
                </a:solidFill>
                <a:latin typeface="FS Mencap" panose="02000506040000020004" pitchFamily="50" charset="0"/>
                <a:cs typeface="Arial" charset="0"/>
              </a:rPr>
              <a:t>any</a:t>
            </a:r>
            <a:r>
              <a:rPr lang="fr-FR" sz="2600" dirty="0">
                <a:solidFill>
                  <a:schemeClr val="tx2"/>
                </a:solidFill>
                <a:latin typeface="FS Mencap" panose="02000506040000020004" pitchFamily="50" charset="0"/>
                <a:cs typeface="Arial" charset="0"/>
              </a:rPr>
              <a:t> public </a:t>
            </a:r>
            <a:r>
              <a:rPr lang="fr-FR" sz="2600" dirty="0" smtClean="0">
                <a:solidFill>
                  <a:schemeClr val="tx2"/>
                </a:solidFill>
                <a:latin typeface="FS Mencap" panose="02000506040000020004" pitchFamily="50" charset="0"/>
                <a:cs typeface="Arial" charset="0"/>
              </a:rPr>
              <a:t>computer </a:t>
            </a:r>
            <a:r>
              <a:rPr lang="fr-FR" sz="2600" dirty="0" err="1" smtClean="0">
                <a:solidFill>
                  <a:schemeClr val="tx2"/>
                </a:solidFill>
                <a:latin typeface="FS Mencap" panose="02000506040000020004" pitchFamily="50" charset="0"/>
                <a:cs typeface="Arial" charset="0"/>
              </a:rPr>
              <a:t>you</a:t>
            </a:r>
            <a:r>
              <a:rPr lang="fr-FR" sz="2600" dirty="0" smtClean="0">
                <a:solidFill>
                  <a:schemeClr val="tx2"/>
                </a:solidFill>
                <a:latin typeface="FS Mencap" panose="02000506040000020004" pitchFamily="50" charset="0"/>
                <a:cs typeface="Arial" charset="0"/>
              </a:rPr>
              <a:t> use, </a:t>
            </a:r>
            <a:r>
              <a:rPr lang="fr-FR" sz="2600" dirty="0">
                <a:solidFill>
                  <a:schemeClr val="tx2"/>
                </a:solidFill>
                <a:latin typeface="FS Mencap" panose="02000506040000020004" pitchFamily="50" charset="0"/>
                <a:cs typeface="Arial" charset="0"/>
              </a:rPr>
              <a:t/>
            </a:r>
            <a:br>
              <a:rPr lang="fr-FR" sz="2600" dirty="0">
                <a:solidFill>
                  <a:schemeClr val="tx2"/>
                </a:solidFill>
                <a:latin typeface="FS Mencap" panose="02000506040000020004" pitchFamily="50" charset="0"/>
                <a:cs typeface="Arial" charset="0"/>
              </a:rPr>
            </a:br>
            <a:r>
              <a:rPr lang="fr-FR" sz="2600" dirty="0" err="1">
                <a:solidFill>
                  <a:schemeClr val="tx2"/>
                </a:solidFill>
                <a:latin typeface="FS Mencap" panose="02000506040000020004" pitchFamily="50" charset="0"/>
                <a:cs typeface="Arial" charset="0"/>
              </a:rPr>
              <a:t>like</a:t>
            </a:r>
            <a:r>
              <a:rPr lang="fr-FR" sz="2600" dirty="0">
                <a:solidFill>
                  <a:schemeClr val="tx2"/>
                </a:solidFill>
                <a:latin typeface="FS Mencap" panose="02000506040000020004" pitchFamily="50" charset="0"/>
                <a:cs typeface="Arial" charset="0"/>
              </a:rPr>
              <a:t> the </a:t>
            </a:r>
            <a:r>
              <a:rPr lang="fr-FR" sz="2600" dirty="0" err="1">
                <a:solidFill>
                  <a:schemeClr val="tx2"/>
                </a:solidFill>
                <a:latin typeface="FS Mencap" panose="02000506040000020004" pitchFamily="50" charset="0"/>
                <a:cs typeface="Arial" charset="0"/>
              </a:rPr>
              <a:t>ones</a:t>
            </a:r>
            <a:r>
              <a:rPr lang="fr-FR" sz="2600" dirty="0">
                <a:solidFill>
                  <a:schemeClr val="tx2"/>
                </a:solidFill>
                <a:latin typeface="FS Mencap" panose="02000506040000020004" pitchFamily="50" charset="0"/>
                <a:cs typeface="Arial" charset="0"/>
              </a:rPr>
              <a:t> in </a:t>
            </a:r>
            <a:r>
              <a:rPr lang="fr-FR" sz="2600" dirty="0" err="1">
                <a:solidFill>
                  <a:schemeClr val="tx2"/>
                </a:solidFill>
                <a:latin typeface="FS Mencap" panose="02000506040000020004" pitchFamily="50" charset="0"/>
                <a:cs typeface="Arial" charset="0"/>
              </a:rPr>
              <a:t>libraries</a:t>
            </a:r>
            <a:r>
              <a:rPr lang="fr-FR" sz="2600" dirty="0">
                <a:solidFill>
                  <a:schemeClr val="tx2"/>
                </a:solidFill>
                <a:latin typeface="FS Mencap" panose="02000506040000020004" pitchFamily="50" charset="0"/>
                <a:cs typeface="Arial" charset="0"/>
              </a:rPr>
              <a:t> or </a:t>
            </a:r>
            <a:r>
              <a:rPr lang="fr-FR" sz="2600" dirty="0" err="1">
                <a:solidFill>
                  <a:schemeClr val="tx2"/>
                </a:solidFill>
                <a:latin typeface="FS Mencap" panose="02000506040000020004" pitchFamily="50" charset="0"/>
                <a:cs typeface="Arial" charset="0"/>
              </a:rPr>
              <a:t>community</a:t>
            </a:r>
            <a:r>
              <a:rPr lang="fr-FR" sz="2600" dirty="0">
                <a:solidFill>
                  <a:schemeClr val="tx2"/>
                </a:solidFill>
                <a:latin typeface="FS Mencap" panose="02000506040000020004" pitchFamily="50" charset="0"/>
                <a:cs typeface="Arial" charset="0"/>
              </a:rPr>
              <a:t> </a:t>
            </a:r>
            <a:r>
              <a:rPr lang="fr-FR" sz="2600" dirty="0" err="1">
                <a:solidFill>
                  <a:schemeClr val="tx2"/>
                </a:solidFill>
                <a:latin typeface="FS Mencap" panose="02000506040000020004" pitchFamily="50" charset="0"/>
                <a:cs typeface="Arial" charset="0"/>
              </a:rPr>
              <a:t>centers</a:t>
            </a:r>
            <a:r>
              <a:rPr lang="fr-FR" sz="2600" dirty="0">
                <a:solidFill>
                  <a:schemeClr val="tx2"/>
                </a:solidFill>
                <a:latin typeface="FS Mencap" panose="02000506040000020004" pitchFamily="50" charset="0"/>
                <a:cs typeface="Arial" charset="0"/>
              </a:rPr>
              <a:t>. </a:t>
            </a:r>
            <a:endParaRPr lang="en-US" sz="2600" dirty="0">
              <a:solidFill>
                <a:schemeClr val="tx2"/>
              </a:solidFill>
              <a:latin typeface="FS Mencap" panose="02000506040000020004" pitchFamily="50" charset="0"/>
              <a:cs typeface="Arial" charset="0"/>
            </a:endParaRPr>
          </a:p>
        </p:txBody>
      </p:sp>
      <p:sp>
        <p:nvSpPr>
          <p:cNvPr id="4" name="Titre 1"/>
          <p:cNvSpPr>
            <a:spLocks noGrp="1"/>
          </p:cNvSpPr>
          <p:nvPr>
            <p:ph type="title"/>
          </p:nvPr>
        </p:nvSpPr>
        <p:spPr>
          <a:xfrm>
            <a:off x="457200" y="274638"/>
            <a:ext cx="8229600" cy="1143000"/>
          </a:xfrm>
          <a:solidFill>
            <a:srgbClr val="FF3399"/>
          </a:solidFill>
        </p:spPr>
        <p:txBody>
          <a:bodyPr rtlCol="0">
            <a:normAutofit/>
          </a:bodyPr>
          <a:lstStyle/>
          <a:p>
            <a:pPr fontAlgn="auto">
              <a:spcAft>
                <a:spcPts val="0"/>
              </a:spcAft>
              <a:defRPr/>
            </a:pPr>
            <a:r>
              <a:rPr lang="fr-FR" dirty="0" err="1" smtClean="0">
                <a:solidFill>
                  <a:schemeClr val="bg1"/>
                </a:solidFill>
                <a:latin typeface="FS Mencap" panose="02000506040000020004" pitchFamily="50" charset="0"/>
                <a:cs typeface="Arial" panose="020B0604020202020204" pitchFamily="34" charset="0"/>
              </a:rPr>
              <a:t>Don’t</a:t>
            </a:r>
            <a:r>
              <a:rPr lang="fr-FR" dirty="0" smtClean="0">
                <a:solidFill>
                  <a:schemeClr val="bg1"/>
                </a:solidFill>
                <a:latin typeface="FS Mencap" panose="02000506040000020004" pitchFamily="50" charset="0"/>
                <a:cs typeface="Arial" panose="020B0604020202020204" pitchFamily="34" charset="0"/>
              </a:rPr>
              <a:t> </a:t>
            </a:r>
            <a:r>
              <a:rPr lang="fr-FR" dirty="0" err="1" smtClean="0">
                <a:solidFill>
                  <a:schemeClr val="bg1"/>
                </a:solidFill>
                <a:latin typeface="FS Mencap" panose="02000506040000020004" pitchFamily="50" charset="0"/>
                <a:cs typeface="Arial" panose="020B0604020202020204" pitchFamily="34" charset="0"/>
              </a:rPr>
              <a:t>forget</a:t>
            </a:r>
            <a:r>
              <a:rPr lang="fr-FR" dirty="0" smtClean="0">
                <a:solidFill>
                  <a:schemeClr val="bg1"/>
                </a:solidFill>
                <a:latin typeface="FS Mencap" panose="02000506040000020004" pitchFamily="50" charset="0"/>
                <a:cs typeface="Arial" panose="020B0604020202020204" pitchFamily="34" charset="0"/>
              </a:rPr>
              <a:t> to log off!</a:t>
            </a:r>
            <a:endParaRPr lang="fr-FR" dirty="0">
              <a:solidFill>
                <a:schemeClr val="bg1"/>
              </a:solidFill>
              <a:latin typeface="FS Mencap" panose="02000506040000020004" pitchFamily="50"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i.stack.imgur.com/nGjVh.png"/>
          <p:cNvPicPr>
            <a:picLocks noGrp="1" noChangeAspect="1" noChangeArrowheads="1"/>
          </p:cNvPicPr>
          <p:nvPr>
            <p:ph idx="1"/>
          </p:nvPr>
        </p:nvPicPr>
        <p:blipFill>
          <a:blip r:embed="rId3"/>
          <a:srcRect/>
          <a:stretch>
            <a:fillRect/>
          </a:stretch>
        </p:blipFill>
        <p:spPr>
          <a:xfrm>
            <a:off x="1462088" y="2994025"/>
            <a:ext cx="6219825" cy="2447925"/>
          </a:xfrm>
        </p:spPr>
      </p:pic>
      <p:sp>
        <p:nvSpPr>
          <p:cNvPr id="37890" name="TextBox 4"/>
          <p:cNvSpPr txBox="1">
            <a:spLocks noChangeArrowheads="1"/>
          </p:cNvSpPr>
          <p:nvPr/>
        </p:nvSpPr>
        <p:spPr bwMode="auto">
          <a:xfrm>
            <a:off x="2930487" y="796925"/>
            <a:ext cx="5681701" cy="1569660"/>
          </a:xfrm>
          <a:prstGeom prst="rect">
            <a:avLst/>
          </a:prstGeom>
          <a:noFill/>
          <a:ln w="9525">
            <a:noFill/>
            <a:miter lim="800000"/>
            <a:headEnd/>
            <a:tailEnd/>
          </a:ln>
        </p:spPr>
        <p:txBody>
          <a:bodyPr wrap="square">
            <a:spAutoFit/>
          </a:bodyPr>
          <a:lstStyle/>
          <a:p>
            <a:r>
              <a:rPr lang="fr-FR" sz="2600" dirty="0">
                <a:solidFill>
                  <a:schemeClr val="tx2"/>
                </a:solidFill>
                <a:latin typeface="FS Mencap" panose="02000506040000020004" pitchFamily="50" charset="0"/>
                <a:cs typeface="Arial" charset="0"/>
              </a:rPr>
              <a:t>Do not </a:t>
            </a:r>
            <a:r>
              <a:rPr lang="fr-FR" sz="2600" dirty="0" err="1">
                <a:solidFill>
                  <a:schemeClr val="tx2"/>
                </a:solidFill>
                <a:latin typeface="FS Mencap" panose="02000506040000020004" pitchFamily="50" charset="0"/>
                <a:cs typeface="Arial" charset="0"/>
              </a:rPr>
              <a:t>install</a:t>
            </a:r>
            <a:r>
              <a:rPr lang="fr-FR" sz="2600" dirty="0">
                <a:solidFill>
                  <a:schemeClr val="tx2"/>
                </a:solidFill>
                <a:latin typeface="FS Mencap" panose="02000506040000020004" pitchFamily="50" charset="0"/>
                <a:cs typeface="Arial" charset="0"/>
              </a:rPr>
              <a:t> applications </a:t>
            </a:r>
            <a:r>
              <a:rPr lang="fr-FR" sz="2600" dirty="0" err="1">
                <a:solidFill>
                  <a:schemeClr val="tx2"/>
                </a:solidFill>
                <a:latin typeface="FS Mencap" panose="02000506040000020004" pitchFamily="50" charset="0"/>
                <a:cs typeface="Arial" charset="0"/>
              </a:rPr>
              <a:t>that</a:t>
            </a:r>
            <a:r>
              <a:rPr lang="fr-FR" sz="2600" dirty="0">
                <a:solidFill>
                  <a:schemeClr val="tx2"/>
                </a:solidFill>
                <a:latin typeface="FS Mencap" panose="02000506040000020004" pitchFamily="50" charset="0"/>
                <a:cs typeface="Arial" charset="0"/>
              </a:rPr>
              <a:t> </a:t>
            </a:r>
            <a:r>
              <a:rPr lang="fr-FR" sz="2600" dirty="0" err="1">
                <a:solidFill>
                  <a:schemeClr val="tx2"/>
                </a:solidFill>
                <a:latin typeface="FS Mencap" panose="02000506040000020004" pitchFamily="50" charset="0"/>
                <a:cs typeface="Arial" charset="0"/>
              </a:rPr>
              <a:t>ask</a:t>
            </a:r>
            <a:r>
              <a:rPr lang="fr-FR" sz="2600" dirty="0">
                <a:solidFill>
                  <a:schemeClr val="tx2"/>
                </a:solidFill>
                <a:latin typeface="FS Mencap" panose="02000506040000020004" pitchFamily="50" charset="0"/>
                <a:cs typeface="Arial" charset="0"/>
              </a:rPr>
              <a:t> to use </a:t>
            </a:r>
            <a:r>
              <a:rPr lang="fr-FR" sz="2600" dirty="0" err="1">
                <a:solidFill>
                  <a:schemeClr val="tx2"/>
                </a:solidFill>
                <a:latin typeface="FS Mencap" panose="02000506040000020004" pitchFamily="50" charset="0"/>
                <a:cs typeface="Arial" charset="0"/>
              </a:rPr>
              <a:t>your</a:t>
            </a:r>
            <a:r>
              <a:rPr lang="fr-FR" sz="2600" dirty="0">
                <a:solidFill>
                  <a:schemeClr val="tx2"/>
                </a:solidFill>
                <a:latin typeface="FS Mencap" panose="02000506040000020004" pitchFamily="50" charset="0"/>
                <a:cs typeface="Arial" charset="0"/>
              </a:rPr>
              <a:t> </a:t>
            </a:r>
            <a:r>
              <a:rPr lang="fr-FR" sz="2600" dirty="0" err="1" smtClean="0">
                <a:solidFill>
                  <a:schemeClr val="tx2"/>
                </a:solidFill>
                <a:latin typeface="FS Mencap" panose="02000506040000020004" pitchFamily="50" charset="0"/>
                <a:cs typeface="Arial" charset="0"/>
              </a:rPr>
              <a:t>personal</a:t>
            </a:r>
            <a:r>
              <a:rPr lang="fr-FR" sz="2600" dirty="0">
                <a:solidFill>
                  <a:schemeClr val="tx2"/>
                </a:solidFill>
                <a:latin typeface="FS Mencap" panose="02000506040000020004" pitchFamily="50" charset="0"/>
                <a:cs typeface="Arial" charset="0"/>
              </a:rPr>
              <a:t> </a:t>
            </a:r>
            <a:r>
              <a:rPr lang="fr-FR" sz="2600" dirty="0" smtClean="0">
                <a:solidFill>
                  <a:schemeClr val="tx2"/>
                </a:solidFill>
                <a:latin typeface="FS Mencap" panose="02000506040000020004" pitchFamily="50" charset="0"/>
                <a:cs typeface="Arial" charset="0"/>
              </a:rPr>
              <a:t>information</a:t>
            </a:r>
            <a:r>
              <a:rPr lang="fr-FR" sz="2600" dirty="0">
                <a:solidFill>
                  <a:schemeClr val="tx2"/>
                </a:solidFill>
                <a:latin typeface="FS Mencap" panose="02000506040000020004" pitchFamily="50" charset="0"/>
                <a:cs typeface="Arial" charset="0"/>
              </a:rPr>
              <a:t>, </a:t>
            </a:r>
            <a:r>
              <a:rPr lang="fr-FR" sz="2600" dirty="0" smtClean="0">
                <a:solidFill>
                  <a:schemeClr val="tx2"/>
                </a:solidFill>
                <a:latin typeface="FS Mencap" panose="02000506040000020004" pitchFamily="50" charset="0"/>
                <a:cs typeface="Arial" charset="0"/>
              </a:rPr>
              <a:t>or </a:t>
            </a:r>
            <a:r>
              <a:rPr lang="fr-FR" sz="2600" dirty="0">
                <a:solidFill>
                  <a:schemeClr val="tx2"/>
                </a:solidFill>
                <a:latin typeface="FS Mencap" panose="02000506040000020004" pitchFamily="50" charset="0"/>
                <a:cs typeface="Arial" charset="0"/>
              </a:rPr>
              <a:t>post on social media for </a:t>
            </a:r>
            <a:r>
              <a:rPr lang="fr-FR" sz="2600" dirty="0" err="1">
                <a:solidFill>
                  <a:schemeClr val="tx2"/>
                </a:solidFill>
                <a:latin typeface="FS Mencap" panose="02000506040000020004" pitchFamily="50" charset="0"/>
                <a:cs typeface="Arial" charset="0"/>
              </a:rPr>
              <a:t>you</a:t>
            </a:r>
            <a:r>
              <a:rPr lang="fr-FR" sz="2600" dirty="0">
                <a:solidFill>
                  <a:schemeClr val="tx2"/>
                </a:solidFill>
                <a:latin typeface="FS Mencap" panose="02000506040000020004" pitchFamily="50" charset="0"/>
                <a:cs typeface="Arial" charset="0"/>
              </a:rPr>
              <a:t>.</a:t>
            </a:r>
            <a:endParaRPr lang="en-US" sz="2600" dirty="0">
              <a:solidFill>
                <a:schemeClr val="tx2"/>
              </a:solidFill>
              <a:latin typeface="FS Mencap" panose="02000506040000020004" pitchFamily="50" charset="0"/>
              <a:cs typeface="Arial" charset="0"/>
            </a:endParaRPr>
          </a:p>
          <a:p>
            <a:endParaRPr lang="en-US" dirty="0">
              <a:latin typeface="Calibri" pitchFamily="34" charset="0"/>
            </a:endParaRPr>
          </a:p>
        </p:txBody>
      </p:sp>
      <p:pic>
        <p:nvPicPr>
          <p:cNvPr id="37891" name="Picture 5"/>
          <p:cNvPicPr>
            <a:picLocks noChangeAspect="1"/>
          </p:cNvPicPr>
          <p:nvPr/>
        </p:nvPicPr>
        <p:blipFill>
          <a:blip r:embed="rId4"/>
          <a:srcRect/>
          <a:stretch>
            <a:fillRect/>
          </a:stretch>
        </p:blipFill>
        <p:spPr bwMode="auto">
          <a:xfrm>
            <a:off x="1000125" y="657225"/>
            <a:ext cx="1524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solidFill>
            <a:srgbClr val="FF3399"/>
          </a:solidFill>
        </p:spPr>
        <p:txBody>
          <a:bodyPr/>
          <a:lstStyle/>
          <a:p>
            <a:r>
              <a:rPr lang="en-US" dirty="0" smtClean="0">
                <a:solidFill>
                  <a:schemeClr val="bg1"/>
                </a:solidFill>
                <a:latin typeface="FS Mencap" panose="02000506040000020004" pitchFamily="50" charset="0"/>
                <a:cs typeface="Arial" charset="0"/>
              </a:rPr>
              <a:t>Look out for the S</a:t>
            </a:r>
          </a:p>
        </p:txBody>
      </p:sp>
      <p:pic>
        <p:nvPicPr>
          <p:cNvPr id="39938" name="Picture 2"/>
          <p:cNvPicPr>
            <a:picLocks noGrp="1" noChangeAspect="1" noChangeArrowheads="1"/>
          </p:cNvPicPr>
          <p:nvPr>
            <p:ph idx="1"/>
          </p:nvPr>
        </p:nvPicPr>
        <p:blipFill>
          <a:blip r:embed="rId3"/>
          <a:srcRect/>
          <a:stretch>
            <a:fillRect/>
          </a:stretch>
        </p:blipFill>
        <p:spPr>
          <a:xfrm>
            <a:off x="325438" y="2770188"/>
            <a:ext cx="8493125" cy="1317625"/>
          </a:xfrm>
          <a:ln>
            <a:solidFill>
              <a:srgbClr val="FF000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5"/>
          <p:cNvPicPr>
            <a:picLocks noChangeAspect="1" noChangeArrowheads="1"/>
          </p:cNvPicPr>
          <p:nvPr/>
        </p:nvPicPr>
        <p:blipFill>
          <a:blip r:embed="rId3"/>
          <a:srcRect/>
          <a:stretch>
            <a:fillRect/>
          </a:stretch>
        </p:blipFill>
        <p:spPr bwMode="auto">
          <a:xfrm>
            <a:off x="327025" y="1865313"/>
            <a:ext cx="1311275" cy="1149350"/>
          </a:xfrm>
          <a:prstGeom prst="rect">
            <a:avLst/>
          </a:prstGeom>
          <a:noFill/>
          <a:ln w="9525">
            <a:noFill/>
            <a:miter lim="800000"/>
            <a:headEnd/>
            <a:tailEnd/>
          </a:ln>
        </p:spPr>
      </p:pic>
      <p:sp>
        <p:nvSpPr>
          <p:cNvPr id="41986" name="TextBox 1"/>
          <p:cNvSpPr txBox="1">
            <a:spLocks noChangeArrowheads="1"/>
          </p:cNvSpPr>
          <p:nvPr/>
        </p:nvSpPr>
        <p:spPr bwMode="auto">
          <a:xfrm>
            <a:off x="327025" y="300038"/>
            <a:ext cx="8434388" cy="1138237"/>
          </a:xfrm>
          <a:prstGeom prst="rect">
            <a:avLst/>
          </a:prstGeom>
          <a:solidFill>
            <a:srgbClr val="FF3399"/>
          </a:solidFill>
          <a:ln w="9525">
            <a:noFill/>
            <a:miter lim="800000"/>
            <a:headEnd/>
            <a:tailEnd/>
          </a:ln>
        </p:spPr>
        <p:txBody>
          <a:bodyPr>
            <a:spAutoFit/>
          </a:bodyPr>
          <a:lstStyle/>
          <a:p>
            <a:pPr algn="ctr"/>
            <a:endParaRPr lang="en-US" b="1" dirty="0">
              <a:solidFill>
                <a:schemeClr val="bg1"/>
              </a:solidFill>
              <a:cs typeface="Arial" charset="0"/>
            </a:endParaRPr>
          </a:p>
          <a:p>
            <a:pPr algn="ctr"/>
            <a:r>
              <a:rPr lang="en-US" sz="3200" b="1" dirty="0">
                <a:solidFill>
                  <a:schemeClr val="bg1"/>
                </a:solidFill>
                <a:latin typeface="FS Mencap" panose="02000506040000020004" pitchFamily="50" charset="0"/>
                <a:cs typeface="Arial" charset="0"/>
              </a:rPr>
              <a:t>Don’t give </a:t>
            </a:r>
            <a:r>
              <a:rPr lang="en-US" sz="3200" b="1" dirty="0" smtClean="0">
                <a:solidFill>
                  <a:schemeClr val="bg1"/>
                </a:solidFill>
                <a:latin typeface="FS Mencap" panose="02000506040000020004" pitchFamily="50" charset="0"/>
                <a:cs typeface="Arial" charset="0"/>
              </a:rPr>
              <a:t>out your </a:t>
            </a:r>
            <a:r>
              <a:rPr lang="en-US" sz="3200" b="1" dirty="0">
                <a:solidFill>
                  <a:schemeClr val="bg1"/>
                </a:solidFill>
                <a:latin typeface="FS Mencap" panose="02000506040000020004" pitchFamily="50" charset="0"/>
                <a:cs typeface="Arial" charset="0"/>
              </a:rPr>
              <a:t>personal information</a:t>
            </a:r>
          </a:p>
          <a:p>
            <a:pPr algn="ctr"/>
            <a:endParaRPr lang="en-US" b="1" dirty="0">
              <a:solidFill>
                <a:schemeClr val="bg1"/>
              </a:solidFill>
              <a:latin typeface="FS Mencap" panose="02000506040000020004" pitchFamily="50" charset="0"/>
              <a:cs typeface="Arial" charset="0"/>
            </a:endParaRPr>
          </a:p>
        </p:txBody>
      </p:sp>
      <p:pic>
        <p:nvPicPr>
          <p:cNvPr id="41987" name="Picture 3"/>
          <p:cNvPicPr>
            <a:picLocks noChangeAspect="1" noChangeArrowheads="1"/>
          </p:cNvPicPr>
          <p:nvPr/>
        </p:nvPicPr>
        <p:blipFill>
          <a:blip r:embed="rId4"/>
          <a:srcRect/>
          <a:stretch>
            <a:fillRect/>
          </a:stretch>
        </p:blipFill>
        <p:spPr bwMode="auto">
          <a:xfrm>
            <a:off x="1981200" y="1701800"/>
            <a:ext cx="5181600" cy="42195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3"/>
          <p:cNvSpPr txBox="1">
            <a:spLocks noChangeArrowheads="1"/>
          </p:cNvSpPr>
          <p:nvPr/>
        </p:nvSpPr>
        <p:spPr bwMode="auto">
          <a:xfrm>
            <a:off x="-195263" y="5224463"/>
            <a:ext cx="3003551" cy="393700"/>
          </a:xfrm>
          <a:prstGeom prst="rect">
            <a:avLst/>
          </a:prstGeom>
          <a:noFill/>
          <a:ln w="9525">
            <a:noFill/>
            <a:miter lim="800000"/>
            <a:headEnd/>
            <a:tailEnd/>
          </a:ln>
        </p:spPr>
        <p:txBody>
          <a:bodyPr lIns="81639" tIns="57147" rIns="81639" bIns="4082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es-ES" sz="2200" b="1">
                <a:solidFill>
                  <a:schemeClr val="bg1"/>
                </a:solidFill>
                <a:ea typeface="Droid Sans Fallback"/>
                <a:cs typeface="Droid Sans Fallback"/>
              </a:rPr>
              <a:t>malware</a:t>
            </a:r>
          </a:p>
        </p:txBody>
      </p:sp>
      <p:pic>
        <p:nvPicPr>
          <p:cNvPr id="44034" name="Picture 8"/>
          <p:cNvPicPr>
            <a:picLocks noChangeAspect="1" noChangeArrowheads="1"/>
          </p:cNvPicPr>
          <p:nvPr/>
        </p:nvPicPr>
        <p:blipFill>
          <a:blip r:embed="rId3"/>
          <a:srcRect/>
          <a:stretch>
            <a:fillRect/>
          </a:stretch>
        </p:blipFill>
        <p:spPr bwMode="auto">
          <a:xfrm>
            <a:off x="5534025" y="2284413"/>
            <a:ext cx="3214688" cy="2141537"/>
          </a:xfrm>
          <a:prstGeom prst="rect">
            <a:avLst/>
          </a:prstGeom>
          <a:noFill/>
          <a:ln w="9525">
            <a:noFill/>
            <a:miter lim="800000"/>
            <a:headEnd/>
            <a:tailEnd/>
          </a:ln>
        </p:spPr>
      </p:pic>
      <p:sp>
        <p:nvSpPr>
          <p:cNvPr id="44035" name="TextBox 1"/>
          <p:cNvSpPr txBox="1">
            <a:spLocks noChangeArrowheads="1"/>
          </p:cNvSpPr>
          <p:nvPr/>
        </p:nvSpPr>
        <p:spPr bwMode="auto">
          <a:xfrm>
            <a:off x="846138" y="355600"/>
            <a:ext cx="7902575" cy="584200"/>
          </a:xfrm>
          <a:prstGeom prst="rect">
            <a:avLst/>
          </a:prstGeom>
          <a:solidFill>
            <a:srgbClr val="FF3399"/>
          </a:solidFill>
          <a:ln w="9525">
            <a:noFill/>
            <a:miter lim="800000"/>
            <a:headEnd/>
            <a:tailEnd/>
          </a:ln>
        </p:spPr>
        <p:txBody>
          <a:bodyPr>
            <a:spAutoFit/>
          </a:bodyPr>
          <a:lstStyle/>
          <a:p>
            <a:pPr algn="ctr"/>
            <a:r>
              <a:rPr lang="en-US" sz="3200" dirty="0">
                <a:solidFill>
                  <a:schemeClr val="bg1"/>
                </a:solidFill>
                <a:latin typeface="FS Mencap" panose="02000506040000020004" pitchFamily="50" charset="0"/>
                <a:cs typeface="Arial" charset="0"/>
              </a:rPr>
              <a:t>Use </a:t>
            </a:r>
            <a:r>
              <a:rPr lang="en-US" sz="3200" dirty="0" smtClean="0">
                <a:solidFill>
                  <a:schemeClr val="bg1"/>
                </a:solidFill>
                <a:latin typeface="FS Mencap" panose="02000506040000020004" pitchFamily="50" charset="0"/>
                <a:cs typeface="Arial" charset="0"/>
              </a:rPr>
              <a:t>Anti-Virus Software</a:t>
            </a:r>
            <a:endParaRPr lang="en-US" sz="3200" dirty="0">
              <a:solidFill>
                <a:schemeClr val="bg1"/>
              </a:solidFill>
              <a:latin typeface="FS Mencap" panose="02000506040000020004" pitchFamily="50" charset="0"/>
              <a:cs typeface="Arial" charset="0"/>
            </a:endParaRPr>
          </a:p>
        </p:txBody>
      </p:sp>
      <p:pic>
        <p:nvPicPr>
          <p:cNvPr id="44036" name="Picture 2" descr="http://i.imgur.com/Z5GkOtH.png"/>
          <p:cNvPicPr>
            <a:picLocks noChangeAspect="1" noChangeArrowheads="1"/>
          </p:cNvPicPr>
          <p:nvPr/>
        </p:nvPicPr>
        <p:blipFill>
          <a:blip r:embed="rId4"/>
          <a:srcRect/>
          <a:stretch>
            <a:fillRect/>
          </a:stretch>
        </p:blipFill>
        <p:spPr bwMode="auto">
          <a:xfrm>
            <a:off x="595313" y="1974850"/>
            <a:ext cx="3251200" cy="2760663"/>
          </a:xfrm>
          <a:prstGeom prst="rect">
            <a:avLst/>
          </a:prstGeom>
          <a:noFill/>
          <a:ln w="9525">
            <a:noFill/>
            <a:miter lim="800000"/>
            <a:headEnd/>
            <a:tailEnd/>
          </a:ln>
        </p:spPr>
      </p:pic>
      <p:sp>
        <p:nvSpPr>
          <p:cNvPr id="3" name="Right Arrow 2"/>
          <p:cNvSpPr/>
          <p:nvPr/>
        </p:nvSpPr>
        <p:spPr>
          <a:xfrm>
            <a:off x="4135438" y="3098800"/>
            <a:ext cx="1131887" cy="6810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8"/>
          <p:cNvPicPr>
            <a:picLocks noChangeAspect="1" noChangeArrowheads="1"/>
          </p:cNvPicPr>
          <p:nvPr/>
        </p:nvPicPr>
        <p:blipFill>
          <a:blip r:embed="rId3"/>
          <a:srcRect/>
          <a:stretch>
            <a:fillRect/>
          </a:stretch>
        </p:blipFill>
        <p:spPr bwMode="auto">
          <a:xfrm>
            <a:off x="1784350" y="2455863"/>
            <a:ext cx="5575300" cy="3195637"/>
          </a:xfrm>
          <a:prstGeom prst="rect">
            <a:avLst/>
          </a:prstGeom>
          <a:noFill/>
          <a:ln w="9525">
            <a:noFill/>
            <a:miter lim="800000"/>
            <a:headEnd/>
            <a:tailEnd/>
          </a:ln>
        </p:spPr>
      </p:pic>
      <p:sp>
        <p:nvSpPr>
          <p:cNvPr id="46082" name="TextBox 1"/>
          <p:cNvSpPr txBox="1">
            <a:spLocks noChangeArrowheads="1"/>
          </p:cNvSpPr>
          <p:nvPr/>
        </p:nvSpPr>
        <p:spPr bwMode="auto">
          <a:xfrm>
            <a:off x="511175" y="436563"/>
            <a:ext cx="8121650" cy="1200150"/>
          </a:xfrm>
          <a:prstGeom prst="rect">
            <a:avLst/>
          </a:prstGeom>
          <a:solidFill>
            <a:srgbClr val="FF3399"/>
          </a:solidFill>
          <a:ln w="9525">
            <a:noFill/>
            <a:miter lim="800000"/>
            <a:headEnd/>
            <a:tailEnd/>
          </a:ln>
        </p:spPr>
        <p:txBody>
          <a:bodyPr>
            <a:spAutoFit/>
          </a:bodyPr>
          <a:lstStyle/>
          <a:p>
            <a:endParaRPr lang="en-US" sz="2000" b="1" dirty="0">
              <a:solidFill>
                <a:schemeClr val="bg1"/>
              </a:solidFill>
              <a:cs typeface="Arial" charset="0"/>
            </a:endParaRPr>
          </a:p>
          <a:p>
            <a:pPr algn="ctr"/>
            <a:r>
              <a:rPr lang="en-US" sz="3200" b="1" dirty="0">
                <a:solidFill>
                  <a:schemeClr val="bg1"/>
                </a:solidFill>
                <a:latin typeface="FS Mencap" panose="02000506040000020004" pitchFamily="50" charset="0"/>
                <a:cs typeface="Arial" charset="0"/>
              </a:rPr>
              <a:t>Conditions of u</a:t>
            </a:r>
            <a:r>
              <a:rPr lang="en-US" sz="3200" b="1" dirty="0" smtClean="0">
                <a:solidFill>
                  <a:schemeClr val="bg1"/>
                </a:solidFill>
                <a:latin typeface="FS Mencap" panose="02000506040000020004" pitchFamily="50" charset="0"/>
                <a:cs typeface="Arial" charset="0"/>
              </a:rPr>
              <a:t>se</a:t>
            </a:r>
            <a:endParaRPr lang="en-US" sz="3200" b="1" dirty="0">
              <a:solidFill>
                <a:schemeClr val="bg1"/>
              </a:solidFill>
              <a:latin typeface="FS Mencap" panose="02000506040000020004" pitchFamily="50" charset="0"/>
              <a:cs typeface="Arial" charset="0"/>
            </a:endParaRPr>
          </a:p>
          <a:p>
            <a:endParaRPr lang="en-US" sz="2000" b="1" dirty="0">
              <a:solidFill>
                <a:schemeClr val="bg1"/>
              </a:solidFill>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1"/>
          <p:cNvSpPr>
            <a:spLocks noGrp="1"/>
          </p:cNvSpPr>
          <p:nvPr>
            <p:ph type="title"/>
          </p:nvPr>
        </p:nvSpPr>
        <p:spPr>
          <a:solidFill>
            <a:srgbClr val="FF3399"/>
          </a:solidFill>
        </p:spPr>
        <p:txBody>
          <a:bodyPr/>
          <a:lstStyle/>
          <a:p>
            <a:r>
              <a:rPr lang="fr-FR" dirty="0" err="1" smtClean="0">
                <a:solidFill>
                  <a:schemeClr val="bg1"/>
                </a:solidFill>
                <a:latin typeface="FS Mencap" panose="02000506040000020004" pitchFamily="50" charset="0"/>
                <a:cs typeface="Arial" charset="0"/>
              </a:rPr>
              <a:t>What</a:t>
            </a:r>
            <a:r>
              <a:rPr lang="fr-FR" dirty="0" smtClean="0">
                <a:solidFill>
                  <a:schemeClr val="bg1"/>
                </a:solidFill>
                <a:latin typeface="FS Mencap" panose="02000506040000020004" pitchFamily="50" charset="0"/>
                <a:cs typeface="Arial" charset="0"/>
              </a:rPr>
              <a:t> are </a:t>
            </a:r>
            <a:r>
              <a:rPr lang="fr-FR" dirty="0" err="1">
                <a:solidFill>
                  <a:schemeClr val="bg1"/>
                </a:solidFill>
                <a:latin typeface="FS Mencap" panose="02000506040000020004" pitchFamily="50" charset="0"/>
                <a:cs typeface="Arial" charset="0"/>
              </a:rPr>
              <a:t>m</a:t>
            </a:r>
            <a:r>
              <a:rPr lang="fr-FR" dirty="0" err="1" smtClean="0">
                <a:solidFill>
                  <a:schemeClr val="bg1"/>
                </a:solidFill>
                <a:latin typeface="FS Mencap" panose="02000506040000020004" pitchFamily="50" charset="0"/>
                <a:cs typeface="Arial" charset="0"/>
              </a:rPr>
              <a:t>y</a:t>
            </a:r>
            <a:r>
              <a:rPr lang="fr-FR" dirty="0" smtClean="0">
                <a:solidFill>
                  <a:schemeClr val="bg1"/>
                </a:solidFill>
                <a:latin typeface="FS Mencap" panose="02000506040000020004" pitchFamily="50" charset="0"/>
                <a:cs typeface="Arial" charset="0"/>
              </a:rPr>
              <a:t> </a:t>
            </a:r>
            <a:r>
              <a:rPr lang="fr-FR" dirty="0" err="1">
                <a:solidFill>
                  <a:schemeClr val="bg1"/>
                </a:solidFill>
                <a:latin typeface="FS Mencap" panose="02000506040000020004" pitchFamily="50" charset="0"/>
                <a:cs typeface="Arial" charset="0"/>
              </a:rPr>
              <a:t>r</a:t>
            </a:r>
            <a:r>
              <a:rPr lang="fr-FR" dirty="0" err="1" smtClean="0">
                <a:solidFill>
                  <a:schemeClr val="bg1"/>
                </a:solidFill>
                <a:latin typeface="FS Mencap" panose="02000506040000020004" pitchFamily="50" charset="0"/>
                <a:cs typeface="Arial" charset="0"/>
              </a:rPr>
              <a:t>ights</a:t>
            </a:r>
            <a:r>
              <a:rPr lang="fr-FR" dirty="0" smtClean="0">
                <a:solidFill>
                  <a:schemeClr val="bg1"/>
                </a:solidFill>
                <a:latin typeface="FS Mencap" panose="02000506040000020004" pitchFamily="50" charset="0"/>
                <a:cs typeface="Arial" charset="0"/>
              </a:rPr>
              <a:t>?</a:t>
            </a:r>
          </a:p>
        </p:txBody>
      </p:sp>
      <p:pic>
        <p:nvPicPr>
          <p:cNvPr id="48130" name="Content Placeholder 3"/>
          <p:cNvPicPr>
            <a:picLocks noGrp="1" noChangeAspect="1"/>
          </p:cNvPicPr>
          <p:nvPr>
            <p:ph idx="1"/>
          </p:nvPr>
        </p:nvPicPr>
        <p:blipFill>
          <a:blip r:embed="rId3"/>
          <a:srcRect/>
          <a:stretch>
            <a:fillRect/>
          </a:stretch>
        </p:blipFill>
        <p:spPr>
          <a:xfrm>
            <a:off x="855663" y="1824038"/>
            <a:ext cx="1746250" cy="1746250"/>
          </a:xfrm>
        </p:spPr>
      </p:pic>
      <p:sp>
        <p:nvSpPr>
          <p:cNvPr id="48131" name="TextBox 4"/>
          <p:cNvSpPr txBox="1">
            <a:spLocks noChangeArrowheads="1"/>
          </p:cNvSpPr>
          <p:nvPr/>
        </p:nvSpPr>
        <p:spPr bwMode="auto">
          <a:xfrm>
            <a:off x="3048000" y="2000250"/>
            <a:ext cx="5638800" cy="1077913"/>
          </a:xfrm>
          <a:prstGeom prst="rect">
            <a:avLst/>
          </a:prstGeom>
          <a:noFill/>
          <a:ln w="9525">
            <a:noFill/>
            <a:miter lim="800000"/>
            <a:headEnd/>
            <a:tailEnd/>
          </a:ln>
        </p:spPr>
        <p:txBody>
          <a:bodyPr>
            <a:spAutoFit/>
          </a:bodyPr>
          <a:lstStyle/>
          <a:p>
            <a:r>
              <a:rPr lang="en-US" sz="3200">
                <a:solidFill>
                  <a:schemeClr val="tx2"/>
                </a:solidFill>
                <a:latin typeface="FS Mencap" panose="02000506040000020004" pitchFamily="50" charset="0"/>
                <a:cs typeface="Arial" charset="0"/>
              </a:rPr>
              <a:t>You have the right to know what happens to your data</a:t>
            </a:r>
          </a:p>
        </p:txBody>
      </p:sp>
      <p:pic>
        <p:nvPicPr>
          <p:cNvPr id="48132" name="Picture 7"/>
          <p:cNvPicPr>
            <a:picLocks noChangeAspect="1"/>
          </p:cNvPicPr>
          <p:nvPr/>
        </p:nvPicPr>
        <p:blipFill>
          <a:blip r:embed="rId4"/>
          <a:srcRect/>
          <a:stretch>
            <a:fillRect/>
          </a:stretch>
        </p:blipFill>
        <p:spPr bwMode="auto">
          <a:xfrm>
            <a:off x="1049338" y="4556125"/>
            <a:ext cx="1393825" cy="1384300"/>
          </a:xfrm>
          <a:prstGeom prst="rect">
            <a:avLst/>
          </a:prstGeom>
          <a:noFill/>
          <a:ln w="9525">
            <a:noFill/>
            <a:miter lim="800000"/>
            <a:headEnd/>
            <a:tailEnd/>
          </a:ln>
        </p:spPr>
      </p:pic>
      <p:sp>
        <p:nvSpPr>
          <p:cNvPr id="48133" name="TextBox 8"/>
          <p:cNvSpPr txBox="1">
            <a:spLocks noChangeArrowheads="1"/>
          </p:cNvSpPr>
          <p:nvPr/>
        </p:nvSpPr>
        <p:spPr bwMode="auto">
          <a:xfrm>
            <a:off x="3048000" y="4573588"/>
            <a:ext cx="5384800" cy="1076325"/>
          </a:xfrm>
          <a:prstGeom prst="rect">
            <a:avLst/>
          </a:prstGeom>
          <a:noFill/>
          <a:ln w="9525">
            <a:noFill/>
            <a:miter lim="800000"/>
            <a:headEnd/>
            <a:tailEnd/>
          </a:ln>
        </p:spPr>
        <p:txBody>
          <a:bodyPr>
            <a:spAutoFit/>
          </a:bodyPr>
          <a:lstStyle/>
          <a:p>
            <a:r>
              <a:rPr lang="en-US" sz="3200">
                <a:solidFill>
                  <a:schemeClr val="tx2"/>
                </a:solidFill>
                <a:latin typeface="FS Mencap" panose="02000506040000020004" pitchFamily="50" charset="0"/>
                <a:cs typeface="Arial" charset="0"/>
              </a:rPr>
              <a:t>You can ask for information that you can understand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ctr" eaLnBrk="1" hangingPunct="1"/>
            <a:r>
              <a:rPr lang="en-GB" smtClean="0">
                <a:latin typeface="FS Mencap" panose="02000506040000020004" pitchFamily="50" charset="0"/>
              </a:rPr>
              <a:t>Who we are</a:t>
            </a:r>
          </a:p>
        </p:txBody>
      </p:sp>
      <p:sp>
        <p:nvSpPr>
          <p:cNvPr id="18434" name="TextBox 5"/>
          <p:cNvSpPr txBox="1">
            <a:spLocks noChangeArrowheads="1"/>
          </p:cNvSpPr>
          <p:nvPr/>
        </p:nvSpPr>
        <p:spPr bwMode="auto">
          <a:xfrm>
            <a:off x="1608464" y="4517188"/>
            <a:ext cx="2599980" cy="1615827"/>
          </a:xfrm>
          <a:prstGeom prst="rect">
            <a:avLst/>
          </a:prstGeom>
          <a:noFill/>
          <a:ln w="9525">
            <a:noFill/>
            <a:miter lim="800000"/>
            <a:headEnd/>
            <a:tailEnd/>
          </a:ln>
        </p:spPr>
        <p:txBody>
          <a:bodyPr wrap="square">
            <a:spAutoFit/>
          </a:bodyPr>
          <a:lstStyle/>
          <a:p>
            <a:pPr algn="ctr"/>
            <a:r>
              <a:rPr lang="en-GB" sz="3300" dirty="0" smtClean="0">
                <a:latin typeface="FS Mencap" panose="02000506040000020004" pitchFamily="50" charset="0"/>
              </a:rPr>
              <a:t>Insert Trainer Name Here</a:t>
            </a:r>
            <a:endParaRPr lang="en-GB" sz="3300" dirty="0">
              <a:latin typeface="FS Mencap" panose="02000506040000020004" pitchFamily="50" charset="0"/>
            </a:endParaRPr>
          </a:p>
        </p:txBody>
      </p:sp>
      <p:sp>
        <p:nvSpPr>
          <p:cNvPr id="18435" name="TextBox 8"/>
          <p:cNvSpPr txBox="1">
            <a:spLocks noChangeArrowheads="1"/>
          </p:cNvSpPr>
          <p:nvPr/>
        </p:nvSpPr>
        <p:spPr bwMode="auto">
          <a:xfrm>
            <a:off x="4680333" y="4517187"/>
            <a:ext cx="2732183" cy="1615827"/>
          </a:xfrm>
          <a:prstGeom prst="rect">
            <a:avLst/>
          </a:prstGeom>
          <a:noFill/>
          <a:ln w="9525">
            <a:noFill/>
            <a:miter lim="800000"/>
            <a:headEnd/>
            <a:tailEnd/>
          </a:ln>
        </p:spPr>
        <p:txBody>
          <a:bodyPr wrap="square">
            <a:spAutoFit/>
          </a:bodyPr>
          <a:lstStyle/>
          <a:p>
            <a:pPr algn="ctr"/>
            <a:r>
              <a:rPr lang="en-GB" sz="3300" dirty="0" smtClean="0">
                <a:latin typeface="FS Mencap" panose="02000506040000020004" pitchFamily="50" charset="0"/>
              </a:rPr>
              <a:t>Insert </a:t>
            </a:r>
          </a:p>
          <a:p>
            <a:pPr algn="ctr"/>
            <a:r>
              <a:rPr lang="en-GB" sz="3300" dirty="0" smtClean="0">
                <a:latin typeface="FS Mencap" panose="02000506040000020004" pitchFamily="50" charset="0"/>
              </a:rPr>
              <a:t>Trainer </a:t>
            </a:r>
          </a:p>
          <a:p>
            <a:pPr algn="ctr"/>
            <a:r>
              <a:rPr lang="en-GB" sz="3300" dirty="0" smtClean="0">
                <a:latin typeface="FS Mencap" panose="02000506040000020004" pitchFamily="50" charset="0"/>
              </a:rPr>
              <a:t>Name Here</a:t>
            </a:r>
            <a:endParaRPr lang="en-GB" sz="3300" dirty="0">
              <a:latin typeface="FS Mencap" panose="02000506040000020004" pitchFamily="50" charset="0"/>
            </a:endParaRPr>
          </a:p>
        </p:txBody>
      </p:sp>
      <p:sp>
        <p:nvSpPr>
          <p:cNvPr id="4" name="TextBox 3"/>
          <p:cNvSpPr txBox="1"/>
          <p:nvPr/>
        </p:nvSpPr>
        <p:spPr>
          <a:xfrm>
            <a:off x="1773716" y="2456761"/>
            <a:ext cx="2016086" cy="646331"/>
          </a:xfrm>
          <a:prstGeom prst="rect">
            <a:avLst/>
          </a:prstGeom>
          <a:noFill/>
        </p:spPr>
        <p:txBody>
          <a:bodyPr wrap="square" rtlCol="0">
            <a:spAutoFit/>
          </a:bodyPr>
          <a:lstStyle/>
          <a:p>
            <a:pPr algn="ctr"/>
            <a:r>
              <a:rPr lang="en-GB" dirty="0" smtClean="0">
                <a:latin typeface="FS Mencap" panose="02000506040000020004" pitchFamily="50" charset="0"/>
              </a:rPr>
              <a:t>Insert Trainer Photo Here</a:t>
            </a:r>
            <a:endParaRPr lang="en-GB" dirty="0">
              <a:latin typeface="FS Mencap" panose="02000506040000020004" pitchFamily="50" charset="0"/>
            </a:endParaRPr>
          </a:p>
        </p:txBody>
      </p:sp>
      <p:sp>
        <p:nvSpPr>
          <p:cNvPr id="9" name="TextBox 8"/>
          <p:cNvSpPr txBox="1"/>
          <p:nvPr/>
        </p:nvSpPr>
        <p:spPr>
          <a:xfrm>
            <a:off x="4680333" y="2456761"/>
            <a:ext cx="2016086" cy="646331"/>
          </a:xfrm>
          <a:prstGeom prst="rect">
            <a:avLst/>
          </a:prstGeom>
          <a:noFill/>
        </p:spPr>
        <p:txBody>
          <a:bodyPr wrap="square" rtlCol="0">
            <a:spAutoFit/>
          </a:bodyPr>
          <a:lstStyle/>
          <a:p>
            <a:pPr algn="ctr"/>
            <a:r>
              <a:rPr lang="en-GB" dirty="0" smtClean="0">
                <a:latin typeface="FS Mencap" panose="02000506040000020004" pitchFamily="50" charset="0"/>
              </a:rPr>
              <a:t>Insert Trainer Photo Here</a:t>
            </a:r>
            <a:endParaRPr lang="en-GB" dirty="0">
              <a:latin typeface="FS Mencap" panose="02000506040000020004" pitchFamily="50" charset="0"/>
            </a:endParaRPr>
          </a:p>
        </p:txBody>
      </p:sp>
    </p:spTree>
    <p:extLst>
      <p:ext uri="{BB962C8B-B14F-4D97-AF65-F5344CB8AC3E}">
        <p14:creationId xmlns:p14="http://schemas.microsoft.com/office/powerpoint/2010/main" val="3306705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srcRect/>
          <a:stretch>
            <a:fillRect/>
          </a:stretch>
        </p:blipFill>
        <p:spPr bwMode="auto">
          <a:xfrm>
            <a:off x="2019300" y="2351088"/>
            <a:ext cx="5105400" cy="3405187"/>
          </a:xfrm>
          <a:prstGeom prst="rect">
            <a:avLst/>
          </a:prstGeom>
          <a:noFill/>
          <a:ln w="9525">
            <a:noFill/>
            <a:miter lim="800000"/>
            <a:headEnd/>
            <a:tailEnd/>
          </a:ln>
        </p:spPr>
      </p:pic>
      <p:sp>
        <p:nvSpPr>
          <p:cNvPr id="50178" name="TextBox 1"/>
          <p:cNvSpPr txBox="1">
            <a:spLocks noChangeArrowheads="1"/>
          </p:cNvSpPr>
          <p:nvPr/>
        </p:nvSpPr>
        <p:spPr bwMode="auto">
          <a:xfrm>
            <a:off x="947738" y="483423"/>
            <a:ext cx="7248525" cy="1139825"/>
          </a:xfrm>
          <a:prstGeom prst="rect">
            <a:avLst/>
          </a:prstGeom>
          <a:solidFill>
            <a:srgbClr val="FF3399"/>
          </a:solidFill>
          <a:ln w="9525">
            <a:noFill/>
            <a:miter lim="800000"/>
            <a:headEnd/>
            <a:tailEnd/>
          </a:ln>
        </p:spPr>
        <p:txBody>
          <a:bodyPr>
            <a:spAutoFit/>
          </a:bodyPr>
          <a:lstStyle/>
          <a:p>
            <a:pPr algn="ctr"/>
            <a:endParaRPr lang="en-US" dirty="0">
              <a:solidFill>
                <a:schemeClr val="bg1"/>
              </a:solidFill>
              <a:cs typeface="Arial" charset="0"/>
            </a:endParaRPr>
          </a:p>
          <a:p>
            <a:pPr algn="ctr"/>
            <a:r>
              <a:rPr lang="en-US" sz="3200" dirty="0">
                <a:solidFill>
                  <a:schemeClr val="bg1"/>
                </a:solidFill>
                <a:latin typeface="FS Mencap" panose="02000506040000020004" pitchFamily="50" charset="0"/>
                <a:cs typeface="Arial" charset="0"/>
              </a:rPr>
              <a:t>Right to be </a:t>
            </a:r>
            <a:r>
              <a:rPr lang="en-US" sz="3200" dirty="0" smtClean="0">
                <a:solidFill>
                  <a:schemeClr val="bg1"/>
                </a:solidFill>
                <a:latin typeface="FS Mencap" panose="02000506040000020004" pitchFamily="50" charset="0"/>
                <a:cs typeface="Arial" charset="0"/>
              </a:rPr>
              <a:t>forgotten</a:t>
            </a:r>
            <a:endParaRPr lang="en-US" sz="3200" dirty="0">
              <a:solidFill>
                <a:schemeClr val="bg1"/>
              </a:solidFill>
              <a:latin typeface="FS Mencap" panose="02000506040000020004" pitchFamily="50" charset="0"/>
              <a:cs typeface="Arial" charset="0"/>
            </a:endParaRPr>
          </a:p>
          <a:p>
            <a:pPr algn="ctr"/>
            <a:endParaRPr lang="en-US" dirty="0">
              <a:solidFill>
                <a:schemeClr val="bg1"/>
              </a:solidFill>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solidFill>
            <a:srgbClr val="FF3399"/>
          </a:solidFill>
        </p:spPr>
        <p:txBody>
          <a:bodyPr/>
          <a:lstStyle/>
          <a:p>
            <a:r>
              <a:rPr lang="en-US" dirty="0" smtClean="0">
                <a:solidFill>
                  <a:schemeClr val="bg1"/>
                </a:solidFill>
                <a:latin typeface="FS Mencap" panose="02000506040000020004" pitchFamily="50" charset="0"/>
                <a:cs typeface="Arial" charset="0"/>
              </a:rPr>
              <a:t>What </a:t>
            </a:r>
            <a:r>
              <a:rPr lang="en-US" dirty="0">
                <a:solidFill>
                  <a:schemeClr val="bg1"/>
                </a:solidFill>
                <a:latin typeface="FS Mencap" panose="02000506040000020004" pitchFamily="50" charset="0"/>
                <a:cs typeface="Arial" charset="0"/>
              </a:rPr>
              <a:t>h</a:t>
            </a:r>
            <a:r>
              <a:rPr lang="en-US" dirty="0" smtClean="0">
                <a:solidFill>
                  <a:schemeClr val="bg1"/>
                </a:solidFill>
                <a:latin typeface="FS Mencap" panose="02000506040000020004" pitchFamily="50" charset="0"/>
                <a:cs typeface="Arial" charset="0"/>
              </a:rPr>
              <a:t>ave we learned today?</a:t>
            </a:r>
          </a:p>
        </p:txBody>
      </p:sp>
      <p:sp>
        <p:nvSpPr>
          <p:cNvPr id="53250" name="Content Placeholder 2"/>
          <p:cNvSpPr>
            <a:spLocks noGrp="1"/>
          </p:cNvSpPr>
          <p:nvPr>
            <p:ph idx="1"/>
          </p:nvPr>
        </p:nvSpPr>
        <p:spPr/>
        <p:txBody>
          <a:bodyPr/>
          <a:lstStyle/>
          <a:p>
            <a:r>
              <a:rPr lang="en-US" dirty="0" smtClean="0">
                <a:solidFill>
                  <a:schemeClr val="tx2"/>
                </a:solidFill>
                <a:latin typeface="FS Mencap" panose="02000506040000020004" pitchFamily="50" charset="0"/>
                <a:cs typeface="Arial" charset="0"/>
              </a:rPr>
              <a:t>What is a personal data</a:t>
            </a:r>
          </a:p>
          <a:p>
            <a:r>
              <a:rPr lang="en-US" dirty="0" smtClean="0">
                <a:solidFill>
                  <a:schemeClr val="tx2"/>
                </a:solidFill>
                <a:latin typeface="FS Mencap" panose="02000506040000020004" pitchFamily="50" charset="0"/>
                <a:cs typeface="Arial" charset="0"/>
              </a:rPr>
              <a:t>What happens to my personal data</a:t>
            </a:r>
          </a:p>
          <a:p>
            <a:r>
              <a:rPr lang="en-US" dirty="0" smtClean="0">
                <a:solidFill>
                  <a:schemeClr val="tx2"/>
                </a:solidFill>
                <a:latin typeface="FS Mencap" panose="02000506040000020004" pitchFamily="50" charset="0"/>
                <a:cs typeface="Arial" charset="0"/>
              </a:rPr>
              <a:t>Why I should be careful when sharing my personal data</a:t>
            </a:r>
          </a:p>
          <a:p>
            <a:r>
              <a:rPr lang="en-US" dirty="0" smtClean="0">
                <a:solidFill>
                  <a:schemeClr val="tx2"/>
                </a:solidFill>
                <a:latin typeface="FS Mencap" panose="02000506040000020004" pitchFamily="50" charset="0"/>
                <a:cs typeface="Arial" charset="0"/>
              </a:rPr>
              <a:t>How I can control my information</a:t>
            </a:r>
          </a:p>
          <a:p>
            <a:r>
              <a:rPr lang="en-US" dirty="0" smtClean="0">
                <a:solidFill>
                  <a:schemeClr val="tx2"/>
                </a:solidFill>
                <a:latin typeface="FS Mencap" panose="02000506040000020004" pitchFamily="50" charset="0"/>
                <a:cs typeface="Arial" charset="0"/>
              </a:rPr>
              <a:t>What are my rights </a:t>
            </a:r>
          </a:p>
          <a:p>
            <a:r>
              <a:rPr lang="en-US" dirty="0" smtClean="0">
                <a:solidFill>
                  <a:schemeClr val="tx2"/>
                </a:solidFill>
                <a:latin typeface="FS Mencap" panose="02000506040000020004" pitchFamily="50" charset="0"/>
                <a:cs typeface="Arial" charset="0"/>
              </a:rPr>
              <a:t>Where to ask for help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ctr" eaLnBrk="1" hangingPunct="1"/>
            <a:r>
              <a:rPr lang="en-GB" dirty="0" smtClean="0">
                <a:latin typeface="FS Mencap" panose="02000506040000020004" pitchFamily="50" charset="0"/>
              </a:rPr>
              <a:t>The Safe Surfing project</a:t>
            </a:r>
          </a:p>
        </p:txBody>
      </p:sp>
      <p:pic>
        <p:nvPicPr>
          <p:cNvPr id="16386" name="Picture 4"/>
          <p:cNvPicPr>
            <a:picLocks noChangeAspect="1"/>
          </p:cNvPicPr>
          <p:nvPr/>
        </p:nvPicPr>
        <p:blipFill>
          <a:blip r:embed="rId3"/>
          <a:srcRect/>
          <a:stretch>
            <a:fillRect/>
          </a:stretch>
        </p:blipFill>
        <p:spPr bwMode="auto">
          <a:xfrm>
            <a:off x="2433637" y="2284810"/>
            <a:ext cx="3805238" cy="3044428"/>
          </a:xfrm>
          <a:prstGeom prst="rect">
            <a:avLst/>
          </a:prstGeom>
          <a:noFill/>
          <a:ln w="9525">
            <a:noFill/>
            <a:miter lim="800000"/>
            <a:headEnd/>
            <a:tailEnd/>
          </a:ln>
        </p:spPr>
      </p:pic>
    </p:spTree>
    <p:extLst>
      <p:ext uri="{BB962C8B-B14F-4D97-AF65-F5344CB8AC3E}">
        <p14:creationId xmlns:p14="http://schemas.microsoft.com/office/powerpoint/2010/main" val="1656799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947738" y="395288"/>
            <a:ext cx="7248525" cy="1139825"/>
          </a:xfrm>
          <a:prstGeom prst="rect">
            <a:avLst/>
          </a:prstGeom>
          <a:solidFill>
            <a:srgbClr val="FF3399"/>
          </a:solidFill>
          <a:ln w="9525">
            <a:noFill/>
            <a:miter lim="800000"/>
            <a:headEnd/>
            <a:tailEnd/>
          </a:ln>
        </p:spPr>
        <p:txBody>
          <a:bodyPr>
            <a:spAutoFit/>
          </a:bodyPr>
          <a:lstStyle/>
          <a:p>
            <a:pPr algn="ctr"/>
            <a:endParaRPr lang="en-US" dirty="0">
              <a:solidFill>
                <a:schemeClr val="bg1"/>
              </a:solidFill>
              <a:latin typeface="FS Mencap" panose="02000506040000020004" pitchFamily="50" charset="0"/>
              <a:cs typeface="Arial" charset="0"/>
            </a:endParaRPr>
          </a:p>
          <a:p>
            <a:pPr algn="ctr"/>
            <a:r>
              <a:rPr lang="en-US" sz="3200" dirty="0" smtClean="0">
                <a:solidFill>
                  <a:schemeClr val="bg1"/>
                </a:solidFill>
                <a:latin typeface="FS Mencap" panose="02000506040000020004" pitchFamily="50" charset="0"/>
                <a:cs typeface="Arial" charset="0"/>
              </a:rPr>
              <a:t>What is the </a:t>
            </a:r>
            <a:r>
              <a:rPr lang="en-US" sz="3200" dirty="0" err="1" smtClean="0">
                <a:solidFill>
                  <a:schemeClr val="bg1"/>
                </a:solidFill>
                <a:latin typeface="FS Mencap" panose="02000506040000020004" pitchFamily="50" charset="0"/>
                <a:cs typeface="Arial" charset="0"/>
              </a:rPr>
              <a:t>SafeSurfing</a:t>
            </a:r>
            <a:r>
              <a:rPr lang="en-US" sz="3200" dirty="0" smtClean="0">
                <a:solidFill>
                  <a:schemeClr val="bg1"/>
                </a:solidFill>
                <a:latin typeface="FS Mencap" panose="02000506040000020004" pitchFamily="50" charset="0"/>
                <a:cs typeface="Arial" charset="0"/>
              </a:rPr>
              <a:t> project?</a:t>
            </a:r>
            <a:endParaRPr lang="en-US" sz="3200" dirty="0">
              <a:solidFill>
                <a:schemeClr val="bg1"/>
              </a:solidFill>
              <a:latin typeface="FS Mencap" panose="02000506040000020004" pitchFamily="50" charset="0"/>
              <a:cs typeface="Arial" charset="0"/>
            </a:endParaRPr>
          </a:p>
          <a:p>
            <a:pPr algn="ctr"/>
            <a:endParaRPr lang="en-US" dirty="0">
              <a:solidFill>
                <a:schemeClr val="bg1"/>
              </a:solidFill>
              <a:latin typeface="FS Mencap" panose="02000506040000020004" pitchFamily="50" charset="0"/>
              <a:cs typeface="Arial" charset="0"/>
            </a:endParaRPr>
          </a:p>
        </p:txBody>
      </p:sp>
      <p:pic>
        <p:nvPicPr>
          <p:cNvPr id="2" name="Picture 1">
            <a:hlinkClick r:id="rId3"/>
          </p:cNvPr>
          <p:cNvPicPr>
            <a:picLocks noChangeAspect="1"/>
          </p:cNvPicPr>
          <p:nvPr/>
        </p:nvPicPr>
        <p:blipFill>
          <a:blip r:embed="rId4"/>
          <a:stretch>
            <a:fillRect/>
          </a:stretch>
        </p:blipFill>
        <p:spPr>
          <a:xfrm>
            <a:off x="2819171" y="2472541"/>
            <a:ext cx="3823154" cy="2485050"/>
          </a:xfrm>
          <a:prstGeom prst="rect">
            <a:avLst/>
          </a:prstGeom>
        </p:spPr>
      </p:pic>
    </p:spTree>
    <p:extLst>
      <p:ext uri="{BB962C8B-B14F-4D97-AF65-F5344CB8AC3E}">
        <p14:creationId xmlns:p14="http://schemas.microsoft.com/office/powerpoint/2010/main" val="33605529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99"/>
          </a:solidFill>
        </p:spPr>
        <p:txBody>
          <a:bodyPr rtlCol="0">
            <a:normAutofit fontScale="90000"/>
          </a:bodyPr>
          <a:lstStyle/>
          <a:p>
            <a:pPr fontAlgn="auto">
              <a:spcAft>
                <a:spcPts val="0"/>
              </a:spcAft>
              <a:defRPr/>
            </a:pPr>
            <a:r>
              <a:rPr lang="en-US" dirty="0" smtClean="0">
                <a:solidFill>
                  <a:schemeClr val="bg1"/>
                </a:solidFill>
                <a:latin typeface="FS Mencap" panose="02000506040000020004" pitchFamily="50" charset="0"/>
                <a:cs typeface="Arial" panose="020B0604020202020204" pitchFamily="34" charset="0"/>
              </a:rPr>
              <a:t>What are </a:t>
            </a:r>
            <a:r>
              <a:rPr lang="en-US" dirty="0">
                <a:solidFill>
                  <a:schemeClr val="bg1"/>
                </a:solidFill>
                <a:latin typeface="FS Mencap" panose="02000506040000020004" pitchFamily="50" charset="0"/>
                <a:cs typeface="Arial" panose="020B0604020202020204" pitchFamily="34" charset="0"/>
              </a:rPr>
              <a:t>w</a:t>
            </a:r>
            <a:r>
              <a:rPr lang="en-US" dirty="0" smtClean="0">
                <a:solidFill>
                  <a:schemeClr val="bg1"/>
                </a:solidFill>
                <a:latin typeface="FS Mencap" panose="02000506040000020004" pitchFamily="50" charset="0"/>
                <a:cs typeface="Arial" panose="020B0604020202020204" pitchFamily="34" charset="0"/>
              </a:rPr>
              <a:t>e going to learn today?</a:t>
            </a:r>
            <a:endParaRPr lang="en-US" dirty="0">
              <a:solidFill>
                <a:schemeClr val="bg1"/>
              </a:solidFill>
              <a:latin typeface="FS Mencap" panose="02000506040000020004" pitchFamily="50" charset="0"/>
              <a:cs typeface="Arial" panose="020B0604020202020204" pitchFamily="34" charset="0"/>
            </a:endParaRPr>
          </a:p>
        </p:txBody>
      </p:sp>
      <p:sp>
        <p:nvSpPr>
          <p:cNvPr id="19458" name="Content Placeholder 2"/>
          <p:cNvSpPr>
            <a:spLocks noGrp="1"/>
          </p:cNvSpPr>
          <p:nvPr>
            <p:ph idx="1"/>
          </p:nvPr>
        </p:nvSpPr>
        <p:spPr/>
        <p:txBody>
          <a:bodyPr/>
          <a:lstStyle/>
          <a:p>
            <a:r>
              <a:rPr lang="en-US" dirty="0" smtClean="0">
                <a:solidFill>
                  <a:schemeClr val="tx2"/>
                </a:solidFill>
                <a:latin typeface="FS Mencap" panose="02000506040000020004" pitchFamily="50" charset="0"/>
                <a:cs typeface="Arial" charset="0"/>
              </a:rPr>
              <a:t>How to stay safe on the internet</a:t>
            </a:r>
          </a:p>
          <a:p>
            <a:r>
              <a:rPr lang="en-US" dirty="0" smtClean="0">
                <a:solidFill>
                  <a:schemeClr val="tx2"/>
                </a:solidFill>
                <a:latin typeface="FS Mencap" panose="02000506040000020004" pitchFamily="50" charset="0"/>
                <a:cs typeface="Arial" charset="0"/>
              </a:rPr>
              <a:t>What is personal data</a:t>
            </a:r>
          </a:p>
          <a:p>
            <a:r>
              <a:rPr lang="en-US" dirty="0" smtClean="0">
                <a:solidFill>
                  <a:schemeClr val="tx2"/>
                </a:solidFill>
                <a:latin typeface="FS Mencap" panose="02000506040000020004" pitchFamily="50" charset="0"/>
                <a:cs typeface="Arial" charset="0"/>
              </a:rPr>
              <a:t>How to protect your personal data</a:t>
            </a:r>
          </a:p>
          <a:p>
            <a:r>
              <a:rPr lang="en-US" dirty="0" smtClean="0">
                <a:solidFill>
                  <a:schemeClr val="tx2"/>
                </a:solidFill>
                <a:latin typeface="FS Mencap" panose="02000506040000020004" pitchFamily="50" charset="0"/>
                <a:cs typeface="Arial" charset="0"/>
              </a:rPr>
              <a:t>Where to ask for help if things go wrong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p:cNvPicPr>
            <a:picLocks noChangeAspect="1"/>
          </p:cNvPicPr>
          <p:nvPr/>
        </p:nvPicPr>
        <p:blipFill>
          <a:blip r:embed="rId3"/>
          <a:srcRect/>
          <a:stretch>
            <a:fillRect/>
          </a:stretch>
        </p:blipFill>
        <p:spPr bwMode="auto">
          <a:xfrm>
            <a:off x="2070100" y="1603375"/>
            <a:ext cx="1236663" cy="1236663"/>
          </a:xfrm>
          <a:prstGeom prst="rect">
            <a:avLst/>
          </a:prstGeom>
          <a:noFill/>
          <a:ln w="9525">
            <a:noFill/>
            <a:miter lim="800000"/>
            <a:headEnd/>
            <a:tailEnd/>
          </a:ln>
        </p:spPr>
      </p:pic>
      <p:pic>
        <p:nvPicPr>
          <p:cNvPr id="21506" name="Picture 6"/>
          <p:cNvPicPr>
            <a:picLocks noChangeAspect="1"/>
          </p:cNvPicPr>
          <p:nvPr/>
        </p:nvPicPr>
        <p:blipFill>
          <a:blip r:embed="rId4"/>
          <a:srcRect/>
          <a:stretch>
            <a:fillRect/>
          </a:stretch>
        </p:blipFill>
        <p:spPr bwMode="auto">
          <a:xfrm>
            <a:off x="1557338" y="3014663"/>
            <a:ext cx="1130300" cy="1130300"/>
          </a:xfrm>
          <a:prstGeom prst="rect">
            <a:avLst/>
          </a:prstGeom>
          <a:noFill/>
          <a:ln w="9525">
            <a:noFill/>
            <a:miter lim="800000"/>
            <a:headEnd/>
            <a:tailEnd/>
          </a:ln>
        </p:spPr>
      </p:pic>
      <p:pic>
        <p:nvPicPr>
          <p:cNvPr id="21507" name="Picture 7"/>
          <p:cNvPicPr>
            <a:picLocks noChangeAspect="1"/>
          </p:cNvPicPr>
          <p:nvPr/>
        </p:nvPicPr>
        <p:blipFill>
          <a:blip r:embed="rId5"/>
          <a:srcRect/>
          <a:stretch>
            <a:fillRect/>
          </a:stretch>
        </p:blipFill>
        <p:spPr bwMode="auto">
          <a:xfrm>
            <a:off x="2090738" y="4630738"/>
            <a:ext cx="1336675" cy="1338262"/>
          </a:xfrm>
          <a:prstGeom prst="rect">
            <a:avLst/>
          </a:prstGeom>
          <a:noFill/>
          <a:ln w="9525">
            <a:noFill/>
            <a:miter lim="800000"/>
            <a:headEnd/>
            <a:tailEnd/>
          </a:ln>
        </p:spPr>
      </p:pic>
      <p:pic>
        <p:nvPicPr>
          <p:cNvPr id="21508" name="Picture 8"/>
          <p:cNvPicPr>
            <a:picLocks noChangeAspect="1"/>
          </p:cNvPicPr>
          <p:nvPr/>
        </p:nvPicPr>
        <p:blipFill>
          <a:blip r:embed="rId6"/>
          <a:srcRect/>
          <a:stretch>
            <a:fillRect/>
          </a:stretch>
        </p:blipFill>
        <p:spPr bwMode="auto">
          <a:xfrm>
            <a:off x="4206875" y="5319713"/>
            <a:ext cx="904875" cy="928687"/>
          </a:xfrm>
          <a:prstGeom prst="rect">
            <a:avLst/>
          </a:prstGeom>
          <a:noFill/>
          <a:ln w="9525">
            <a:noFill/>
            <a:miter lim="800000"/>
            <a:headEnd/>
            <a:tailEnd/>
          </a:ln>
        </p:spPr>
      </p:pic>
      <p:pic>
        <p:nvPicPr>
          <p:cNvPr id="21509" name="Picture 9"/>
          <p:cNvPicPr>
            <a:picLocks noChangeAspect="1"/>
          </p:cNvPicPr>
          <p:nvPr/>
        </p:nvPicPr>
        <p:blipFill>
          <a:blip r:embed="rId7"/>
          <a:srcRect/>
          <a:stretch>
            <a:fillRect/>
          </a:stretch>
        </p:blipFill>
        <p:spPr bwMode="auto">
          <a:xfrm>
            <a:off x="5757863" y="4724400"/>
            <a:ext cx="1150937" cy="1150938"/>
          </a:xfrm>
          <a:prstGeom prst="rect">
            <a:avLst/>
          </a:prstGeom>
          <a:noFill/>
          <a:ln w="9525">
            <a:noFill/>
            <a:miter lim="800000"/>
            <a:headEnd/>
            <a:tailEnd/>
          </a:ln>
        </p:spPr>
      </p:pic>
      <p:pic>
        <p:nvPicPr>
          <p:cNvPr id="21510" name="Picture 10"/>
          <p:cNvPicPr>
            <a:picLocks noChangeAspect="1"/>
          </p:cNvPicPr>
          <p:nvPr/>
        </p:nvPicPr>
        <p:blipFill>
          <a:blip r:embed="rId8"/>
          <a:srcRect/>
          <a:stretch>
            <a:fillRect/>
          </a:stretch>
        </p:blipFill>
        <p:spPr bwMode="auto">
          <a:xfrm>
            <a:off x="6332538" y="3014663"/>
            <a:ext cx="1285875" cy="1284287"/>
          </a:xfrm>
          <a:prstGeom prst="rect">
            <a:avLst/>
          </a:prstGeom>
          <a:noFill/>
          <a:ln w="9525">
            <a:noFill/>
            <a:miter lim="800000"/>
            <a:headEnd/>
            <a:tailEnd/>
          </a:ln>
        </p:spPr>
      </p:pic>
      <p:pic>
        <p:nvPicPr>
          <p:cNvPr id="21511" name="Picture 11"/>
          <p:cNvPicPr>
            <a:picLocks noChangeAspect="1"/>
          </p:cNvPicPr>
          <p:nvPr/>
        </p:nvPicPr>
        <p:blipFill>
          <a:blip r:embed="rId9"/>
          <a:srcRect/>
          <a:stretch>
            <a:fillRect/>
          </a:stretch>
        </p:blipFill>
        <p:spPr bwMode="auto">
          <a:xfrm>
            <a:off x="5895975" y="1781175"/>
            <a:ext cx="1085850" cy="882650"/>
          </a:xfrm>
          <a:prstGeom prst="rect">
            <a:avLst/>
          </a:prstGeom>
          <a:noFill/>
          <a:ln w="9525">
            <a:noFill/>
            <a:miter lim="800000"/>
            <a:headEnd/>
            <a:tailEnd/>
          </a:ln>
        </p:spPr>
      </p:pic>
      <p:sp>
        <p:nvSpPr>
          <p:cNvPr id="14" name="Oval 13"/>
          <p:cNvSpPr/>
          <p:nvPr/>
        </p:nvSpPr>
        <p:spPr>
          <a:xfrm>
            <a:off x="3449638" y="2663825"/>
            <a:ext cx="2308225" cy="22161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FS Mencap" panose="02000506040000020004" pitchFamily="50" charset="0"/>
            </a:endParaRPr>
          </a:p>
        </p:txBody>
      </p:sp>
      <p:pic>
        <p:nvPicPr>
          <p:cNvPr id="21513" name="Picture 12"/>
          <p:cNvPicPr>
            <a:picLocks noChangeAspect="1"/>
          </p:cNvPicPr>
          <p:nvPr/>
        </p:nvPicPr>
        <p:blipFill>
          <a:blip r:embed="rId10"/>
          <a:srcRect/>
          <a:stretch>
            <a:fillRect/>
          </a:stretch>
        </p:blipFill>
        <p:spPr bwMode="auto">
          <a:xfrm>
            <a:off x="4095750" y="1423988"/>
            <a:ext cx="1016000" cy="1017587"/>
          </a:xfrm>
          <a:prstGeom prst="rect">
            <a:avLst/>
          </a:prstGeom>
          <a:noFill/>
          <a:ln w="9525">
            <a:noFill/>
            <a:miter lim="800000"/>
            <a:headEnd/>
            <a:tailEnd/>
          </a:ln>
        </p:spPr>
      </p:pic>
      <p:pic>
        <p:nvPicPr>
          <p:cNvPr id="21514" name="Picture 2"/>
          <p:cNvPicPr>
            <a:picLocks noChangeAspect="1"/>
          </p:cNvPicPr>
          <p:nvPr/>
        </p:nvPicPr>
        <p:blipFill>
          <a:blip r:embed="rId11"/>
          <a:srcRect/>
          <a:stretch>
            <a:fillRect/>
          </a:stretch>
        </p:blipFill>
        <p:spPr bwMode="auto">
          <a:xfrm>
            <a:off x="3841750" y="3014663"/>
            <a:ext cx="1524000" cy="1524000"/>
          </a:xfrm>
          <a:prstGeom prst="rect">
            <a:avLst/>
          </a:prstGeom>
          <a:noFill/>
          <a:ln w="9525">
            <a:noFill/>
            <a:miter lim="800000"/>
            <a:headEnd/>
            <a:tailEnd/>
          </a:ln>
        </p:spPr>
      </p:pic>
      <p:sp>
        <p:nvSpPr>
          <p:cNvPr id="21515" name="TextBox 14"/>
          <p:cNvSpPr txBox="1">
            <a:spLocks noChangeArrowheads="1"/>
          </p:cNvSpPr>
          <p:nvPr/>
        </p:nvSpPr>
        <p:spPr bwMode="auto">
          <a:xfrm>
            <a:off x="1016000" y="334963"/>
            <a:ext cx="7056438" cy="585787"/>
          </a:xfrm>
          <a:prstGeom prst="rect">
            <a:avLst/>
          </a:prstGeom>
          <a:noFill/>
          <a:ln w="9525">
            <a:noFill/>
            <a:miter lim="800000"/>
            <a:headEnd/>
            <a:tailEnd/>
          </a:ln>
        </p:spPr>
        <p:txBody>
          <a:bodyPr>
            <a:spAutoFit/>
          </a:bodyPr>
          <a:lstStyle/>
          <a:p>
            <a:pPr algn="ctr"/>
            <a:r>
              <a:rPr lang="en-US" sz="3200">
                <a:solidFill>
                  <a:schemeClr val="tx2"/>
                </a:solidFill>
                <a:latin typeface="FS Mencap" panose="02000506040000020004" pitchFamily="50" charset="0"/>
                <a:cs typeface="Arial" charset="0"/>
              </a:rPr>
              <a:t>We use the internet for many things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fr-FR" sz="3200" dirty="0" err="1" smtClean="0">
                <a:solidFill>
                  <a:schemeClr val="tx2"/>
                </a:solidFill>
                <a:latin typeface="FS Mencap" panose="02000506040000020004" pitchFamily="50" charset="0"/>
                <a:cs typeface="Arial" panose="020B0604020202020204" pitchFamily="34" charset="0"/>
              </a:rPr>
              <a:t>When</a:t>
            </a:r>
            <a:r>
              <a:rPr lang="fr-FR" sz="3200" dirty="0" smtClean="0">
                <a:solidFill>
                  <a:schemeClr val="tx2"/>
                </a:solidFill>
                <a:latin typeface="FS Mencap" panose="02000506040000020004" pitchFamily="50" charset="0"/>
                <a:cs typeface="Arial" panose="020B0604020202020204" pitchFamily="34" charset="0"/>
              </a:rPr>
              <a:t> </a:t>
            </a:r>
            <a:r>
              <a:rPr lang="fr-FR" sz="3200" dirty="0" err="1" smtClean="0">
                <a:solidFill>
                  <a:schemeClr val="tx2"/>
                </a:solidFill>
                <a:latin typeface="FS Mencap" panose="02000506040000020004" pitchFamily="50" charset="0"/>
                <a:cs typeface="Arial" panose="020B0604020202020204" pitchFamily="34" charset="0"/>
              </a:rPr>
              <a:t>you</a:t>
            </a:r>
            <a:r>
              <a:rPr lang="fr-FR" sz="3200" dirty="0" smtClean="0">
                <a:solidFill>
                  <a:schemeClr val="tx2"/>
                </a:solidFill>
                <a:latin typeface="FS Mencap" panose="02000506040000020004" pitchFamily="50" charset="0"/>
                <a:cs typeface="Arial" panose="020B0604020202020204" pitchFamily="34" charset="0"/>
              </a:rPr>
              <a:t> use the internet, </a:t>
            </a:r>
            <a:br>
              <a:rPr lang="fr-FR" sz="3200" dirty="0" smtClean="0">
                <a:solidFill>
                  <a:schemeClr val="tx2"/>
                </a:solidFill>
                <a:latin typeface="FS Mencap" panose="02000506040000020004" pitchFamily="50" charset="0"/>
                <a:cs typeface="Arial" panose="020B0604020202020204" pitchFamily="34" charset="0"/>
              </a:rPr>
            </a:br>
            <a:r>
              <a:rPr lang="fr-FR" sz="3200" dirty="0" err="1" smtClean="0">
                <a:solidFill>
                  <a:schemeClr val="tx2"/>
                </a:solidFill>
                <a:latin typeface="FS Mencap" panose="02000506040000020004" pitchFamily="50" charset="0"/>
                <a:cs typeface="Arial" panose="020B0604020202020204" pitchFamily="34" charset="0"/>
              </a:rPr>
              <a:t>you</a:t>
            </a:r>
            <a:r>
              <a:rPr lang="fr-FR" sz="3200" dirty="0" smtClean="0">
                <a:solidFill>
                  <a:schemeClr val="tx2"/>
                </a:solidFill>
                <a:latin typeface="FS Mencap" panose="02000506040000020004" pitchFamily="50" charset="0"/>
                <a:cs typeface="Arial" panose="020B0604020202020204" pitchFamily="34" charset="0"/>
              </a:rPr>
              <a:t> post </a:t>
            </a:r>
            <a:r>
              <a:rPr lang="fr-FR" sz="3200" b="1" i="1" dirty="0" smtClean="0">
                <a:solidFill>
                  <a:schemeClr val="tx2"/>
                </a:solidFill>
                <a:latin typeface="FS Mencap" panose="02000506040000020004" pitchFamily="50" charset="0"/>
                <a:cs typeface="Arial" panose="020B0604020202020204" pitchFamily="34" charset="0"/>
              </a:rPr>
              <a:t>A LOT </a:t>
            </a:r>
            <a:r>
              <a:rPr lang="fr-FR" sz="3200" dirty="0" smtClean="0">
                <a:solidFill>
                  <a:schemeClr val="tx2"/>
                </a:solidFill>
                <a:latin typeface="FS Mencap" panose="02000506040000020004" pitchFamily="50" charset="0"/>
                <a:cs typeface="Arial" panose="020B0604020202020204" pitchFamily="34" charset="0"/>
              </a:rPr>
              <a:t>of information about </a:t>
            </a:r>
            <a:r>
              <a:rPr lang="fr-FR" sz="3200" dirty="0" err="1" smtClean="0">
                <a:solidFill>
                  <a:schemeClr val="tx2"/>
                </a:solidFill>
                <a:latin typeface="FS Mencap" panose="02000506040000020004" pitchFamily="50" charset="0"/>
                <a:cs typeface="Arial" panose="020B0604020202020204" pitchFamily="34" charset="0"/>
              </a:rPr>
              <a:t>you</a:t>
            </a:r>
            <a:r>
              <a:rPr lang="fr-FR" sz="3200" dirty="0" smtClean="0">
                <a:solidFill>
                  <a:schemeClr val="tx2"/>
                </a:solidFill>
                <a:latin typeface="FS Mencap" panose="02000506040000020004" pitchFamily="50" charset="0"/>
                <a:cs typeface="Arial" panose="020B0604020202020204" pitchFamily="34" charset="0"/>
              </a:rPr>
              <a:t> online</a:t>
            </a:r>
            <a:endParaRPr lang="fr-FR" sz="3200" dirty="0">
              <a:solidFill>
                <a:schemeClr val="tx2"/>
              </a:solidFill>
              <a:latin typeface="FS Mencap" panose="02000506040000020004" pitchFamily="50" charset="0"/>
              <a:cs typeface="Arial" panose="020B0604020202020204" pitchFamily="34" charset="0"/>
            </a:endParaRPr>
          </a:p>
        </p:txBody>
      </p:sp>
      <p:pic>
        <p:nvPicPr>
          <p:cNvPr id="23554" name="Content Placeholder 3"/>
          <p:cNvPicPr>
            <a:picLocks noGrp="1" noChangeAspect="1"/>
          </p:cNvPicPr>
          <p:nvPr>
            <p:ph idx="1"/>
          </p:nvPr>
        </p:nvPicPr>
        <p:blipFill>
          <a:blip r:embed="rId3"/>
          <a:srcRect/>
          <a:stretch>
            <a:fillRect/>
          </a:stretch>
        </p:blipFill>
        <p:spPr>
          <a:xfrm>
            <a:off x="1582738" y="1973263"/>
            <a:ext cx="1304925" cy="1306512"/>
          </a:xfrm>
        </p:spPr>
      </p:pic>
      <p:pic>
        <p:nvPicPr>
          <p:cNvPr id="23555" name="Picture 5"/>
          <p:cNvPicPr>
            <a:picLocks noChangeAspect="1"/>
          </p:cNvPicPr>
          <p:nvPr/>
        </p:nvPicPr>
        <p:blipFill>
          <a:blip r:embed="rId4"/>
          <a:srcRect/>
          <a:stretch>
            <a:fillRect/>
          </a:stretch>
        </p:blipFill>
        <p:spPr bwMode="auto">
          <a:xfrm>
            <a:off x="6443663" y="1731963"/>
            <a:ext cx="1379537" cy="1379537"/>
          </a:xfrm>
          <a:prstGeom prst="rect">
            <a:avLst/>
          </a:prstGeom>
          <a:noFill/>
          <a:ln w="9525">
            <a:noFill/>
            <a:miter lim="800000"/>
            <a:headEnd/>
            <a:tailEnd/>
          </a:ln>
        </p:spPr>
      </p:pic>
      <p:pic>
        <p:nvPicPr>
          <p:cNvPr id="23556" name="Picture 6"/>
          <p:cNvPicPr>
            <a:picLocks noChangeAspect="1"/>
          </p:cNvPicPr>
          <p:nvPr/>
        </p:nvPicPr>
        <p:blipFill>
          <a:blip r:embed="rId5"/>
          <a:srcRect/>
          <a:stretch>
            <a:fillRect/>
          </a:stretch>
        </p:blipFill>
        <p:spPr bwMode="auto">
          <a:xfrm>
            <a:off x="3954463" y="2954338"/>
            <a:ext cx="1524000" cy="1524000"/>
          </a:xfrm>
          <a:prstGeom prst="rect">
            <a:avLst/>
          </a:prstGeom>
          <a:noFill/>
          <a:ln w="9525">
            <a:noFill/>
            <a:miter lim="800000"/>
            <a:headEnd/>
            <a:tailEnd/>
          </a:ln>
        </p:spPr>
      </p:pic>
      <p:pic>
        <p:nvPicPr>
          <p:cNvPr id="23557" name="Picture 7"/>
          <p:cNvPicPr>
            <a:picLocks noChangeAspect="1"/>
          </p:cNvPicPr>
          <p:nvPr/>
        </p:nvPicPr>
        <p:blipFill>
          <a:blip r:embed="rId6"/>
          <a:srcRect/>
          <a:stretch>
            <a:fillRect/>
          </a:stretch>
        </p:blipFill>
        <p:spPr bwMode="auto">
          <a:xfrm>
            <a:off x="1538288" y="4427538"/>
            <a:ext cx="1273175" cy="1273175"/>
          </a:xfrm>
          <a:prstGeom prst="rect">
            <a:avLst/>
          </a:prstGeom>
          <a:noFill/>
          <a:ln w="9525">
            <a:noFill/>
            <a:miter lim="800000"/>
            <a:headEnd/>
            <a:tailEnd/>
          </a:ln>
        </p:spPr>
      </p:pic>
      <p:pic>
        <p:nvPicPr>
          <p:cNvPr id="23558" name="Picture 8"/>
          <p:cNvPicPr>
            <a:picLocks noChangeAspect="1"/>
          </p:cNvPicPr>
          <p:nvPr/>
        </p:nvPicPr>
        <p:blipFill>
          <a:blip r:embed="rId7"/>
          <a:srcRect/>
          <a:stretch>
            <a:fillRect/>
          </a:stretch>
        </p:blipFill>
        <p:spPr bwMode="auto">
          <a:xfrm>
            <a:off x="6607175" y="4427538"/>
            <a:ext cx="1524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contenu 2"/>
          <p:cNvSpPr>
            <a:spLocks noGrp="1"/>
          </p:cNvSpPr>
          <p:nvPr>
            <p:ph idx="1"/>
          </p:nvPr>
        </p:nvSpPr>
        <p:spPr>
          <a:xfrm>
            <a:off x="457200" y="838200"/>
            <a:ext cx="8229600" cy="4525963"/>
          </a:xfrm>
        </p:spPr>
        <p:txBody>
          <a:bodyPr/>
          <a:lstStyle/>
          <a:p>
            <a:pPr marL="0" indent="0" algn="ctr">
              <a:buFont typeface="Arial" charset="0"/>
              <a:buNone/>
            </a:pPr>
            <a:r>
              <a:rPr lang="fr-FR" sz="3600" dirty="0" err="1" smtClean="0">
                <a:solidFill>
                  <a:schemeClr val="tx2"/>
                </a:solidFill>
                <a:latin typeface="FS Mencap" panose="02000506040000020004" pitchFamily="50" charset="0"/>
                <a:cs typeface="Arial" charset="0"/>
              </a:rPr>
              <a:t>Would</a:t>
            </a:r>
            <a:r>
              <a:rPr lang="fr-FR" sz="3600" dirty="0" smtClean="0">
                <a:solidFill>
                  <a:schemeClr val="tx2"/>
                </a:solidFill>
                <a:latin typeface="FS Mencap" panose="02000506040000020004" pitchFamily="50" charset="0"/>
                <a:cs typeface="Arial" charset="0"/>
              </a:rPr>
              <a:t> </a:t>
            </a:r>
            <a:r>
              <a:rPr lang="fr-FR" sz="3600" dirty="0" err="1" smtClean="0">
                <a:solidFill>
                  <a:schemeClr val="tx2"/>
                </a:solidFill>
                <a:latin typeface="FS Mencap" panose="02000506040000020004" pitchFamily="50" charset="0"/>
                <a:cs typeface="Arial" charset="0"/>
              </a:rPr>
              <a:t>you</a:t>
            </a:r>
            <a:r>
              <a:rPr lang="fr-FR" sz="3600" dirty="0" smtClean="0">
                <a:solidFill>
                  <a:schemeClr val="tx2"/>
                </a:solidFill>
                <a:latin typeface="FS Mencap" panose="02000506040000020004" pitchFamily="50" charset="0"/>
                <a:cs typeface="Arial" charset="0"/>
              </a:rPr>
              <a:t> </a:t>
            </a:r>
            <a:r>
              <a:rPr lang="fr-FR" sz="3600" dirty="0" err="1" smtClean="0">
                <a:solidFill>
                  <a:schemeClr val="tx2"/>
                </a:solidFill>
                <a:latin typeface="FS Mencap" panose="02000506040000020004" pitchFamily="50" charset="0"/>
                <a:cs typeface="Arial" charset="0"/>
              </a:rPr>
              <a:t>share</a:t>
            </a:r>
            <a:r>
              <a:rPr lang="fr-FR" sz="3600" dirty="0" smtClean="0">
                <a:solidFill>
                  <a:schemeClr val="tx2"/>
                </a:solidFill>
                <a:latin typeface="FS Mencap" panose="02000506040000020004" pitchFamily="50" charset="0"/>
                <a:cs typeface="Arial" charset="0"/>
              </a:rPr>
              <a:t> </a:t>
            </a:r>
            <a:r>
              <a:rPr lang="fr-FR" sz="3600" dirty="0" err="1" smtClean="0">
                <a:solidFill>
                  <a:schemeClr val="tx2"/>
                </a:solidFill>
                <a:latin typeface="FS Mencap" panose="02000506040000020004" pitchFamily="50" charset="0"/>
                <a:cs typeface="Arial" charset="0"/>
              </a:rPr>
              <a:t>this</a:t>
            </a:r>
            <a:r>
              <a:rPr lang="fr-FR" sz="3600" dirty="0" smtClean="0">
                <a:solidFill>
                  <a:schemeClr val="tx2"/>
                </a:solidFill>
                <a:latin typeface="FS Mencap" panose="02000506040000020004" pitchFamily="50" charset="0"/>
                <a:cs typeface="Arial" charset="0"/>
              </a:rPr>
              <a:t> information </a:t>
            </a:r>
            <a:br>
              <a:rPr lang="fr-FR" sz="3600" dirty="0" smtClean="0">
                <a:solidFill>
                  <a:schemeClr val="tx2"/>
                </a:solidFill>
                <a:latin typeface="FS Mencap" panose="02000506040000020004" pitchFamily="50" charset="0"/>
                <a:cs typeface="Arial" charset="0"/>
              </a:rPr>
            </a:br>
            <a:r>
              <a:rPr lang="fr-FR" sz="3600" dirty="0" err="1" smtClean="0">
                <a:solidFill>
                  <a:schemeClr val="tx2"/>
                </a:solidFill>
                <a:latin typeface="FS Mencap" panose="02000506040000020004" pitchFamily="50" charset="0"/>
                <a:cs typeface="Arial" charset="0"/>
              </a:rPr>
              <a:t>with</a:t>
            </a:r>
            <a:r>
              <a:rPr lang="fr-FR" sz="3600" dirty="0" smtClean="0">
                <a:solidFill>
                  <a:schemeClr val="tx2"/>
                </a:solidFill>
                <a:latin typeface="FS Mencap" panose="02000506040000020004" pitchFamily="50" charset="0"/>
                <a:cs typeface="Arial" charset="0"/>
              </a:rPr>
              <a:t> people </a:t>
            </a:r>
            <a:r>
              <a:rPr lang="fr-FR" sz="3600" dirty="0" err="1" smtClean="0">
                <a:solidFill>
                  <a:schemeClr val="tx2"/>
                </a:solidFill>
                <a:latin typeface="FS Mencap" panose="02000506040000020004" pitchFamily="50" charset="0"/>
                <a:cs typeface="Arial" charset="0"/>
              </a:rPr>
              <a:t>you</a:t>
            </a:r>
            <a:r>
              <a:rPr lang="fr-FR" sz="3600" dirty="0" smtClean="0">
                <a:solidFill>
                  <a:schemeClr val="tx2"/>
                </a:solidFill>
                <a:latin typeface="FS Mencap" panose="02000506040000020004" pitchFamily="50" charset="0"/>
                <a:cs typeface="Arial" charset="0"/>
              </a:rPr>
              <a:t> </a:t>
            </a:r>
            <a:r>
              <a:rPr lang="fr-FR" sz="3600" dirty="0" err="1" smtClean="0">
                <a:solidFill>
                  <a:schemeClr val="tx2"/>
                </a:solidFill>
                <a:latin typeface="FS Mencap" panose="02000506040000020004" pitchFamily="50" charset="0"/>
                <a:cs typeface="Arial" charset="0"/>
              </a:rPr>
              <a:t>don’t</a:t>
            </a:r>
            <a:r>
              <a:rPr lang="fr-FR" sz="3600" dirty="0" smtClean="0">
                <a:solidFill>
                  <a:schemeClr val="tx2"/>
                </a:solidFill>
                <a:latin typeface="FS Mencap" panose="02000506040000020004" pitchFamily="50" charset="0"/>
                <a:cs typeface="Arial" charset="0"/>
              </a:rPr>
              <a:t> know ?</a:t>
            </a:r>
            <a:endParaRPr lang="fr-BE" sz="3600" dirty="0" smtClean="0">
              <a:solidFill>
                <a:schemeClr val="tx2"/>
              </a:solidFill>
              <a:latin typeface="FS Mencap" panose="02000506040000020004" pitchFamily="50" charset="0"/>
              <a:cs typeface="Arial" charset="0"/>
            </a:endParaRPr>
          </a:p>
          <a:p>
            <a:pPr marL="0" indent="0">
              <a:buFont typeface="Arial" charset="0"/>
              <a:buNone/>
            </a:pPr>
            <a:endParaRPr lang="fr-FR" dirty="0" smtClean="0">
              <a:latin typeface="FS Mencap" panose="02000506040000020004" pitchFamily="50" charset="0"/>
            </a:endParaRPr>
          </a:p>
        </p:txBody>
      </p:sp>
      <p:sp>
        <p:nvSpPr>
          <p:cNvPr id="25602" name="TextBox 4"/>
          <p:cNvSpPr txBox="1">
            <a:spLocks noChangeArrowheads="1"/>
          </p:cNvSpPr>
          <p:nvPr/>
        </p:nvSpPr>
        <p:spPr bwMode="auto">
          <a:xfrm>
            <a:off x="2946400" y="4892675"/>
            <a:ext cx="3251200" cy="584200"/>
          </a:xfrm>
          <a:prstGeom prst="rect">
            <a:avLst/>
          </a:prstGeom>
          <a:noFill/>
          <a:ln w="9525">
            <a:noFill/>
            <a:miter lim="800000"/>
            <a:headEnd/>
            <a:tailEnd/>
          </a:ln>
        </p:spPr>
        <p:txBody>
          <a:bodyPr>
            <a:spAutoFit/>
          </a:bodyPr>
          <a:lstStyle/>
          <a:p>
            <a:pPr algn="ctr"/>
            <a:r>
              <a:rPr lang="en-US" sz="3200" b="1" dirty="0">
                <a:solidFill>
                  <a:schemeClr val="tx2"/>
                </a:solidFill>
                <a:latin typeface="FS Mencap" panose="02000506040000020004" pitchFamily="50" charset="0"/>
                <a:cs typeface="Arial" charset="0"/>
              </a:rPr>
              <a:t>NO!</a:t>
            </a:r>
          </a:p>
        </p:txBody>
      </p:sp>
      <p:pic>
        <p:nvPicPr>
          <p:cNvPr id="25603" name="Picture 1"/>
          <p:cNvPicPr>
            <a:picLocks noChangeAspect="1"/>
          </p:cNvPicPr>
          <p:nvPr/>
        </p:nvPicPr>
        <p:blipFill>
          <a:blip r:embed="rId3"/>
          <a:srcRect/>
          <a:stretch>
            <a:fillRect/>
          </a:stretch>
        </p:blipFill>
        <p:spPr bwMode="auto">
          <a:xfrm>
            <a:off x="792163" y="2379663"/>
            <a:ext cx="3355975" cy="2152650"/>
          </a:xfrm>
          <a:prstGeom prst="rect">
            <a:avLst/>
          </a:prstGeom>
          <a:noFill/>
          <a:ln w="9525">
            <a:noFill/>
            <a:miter lim="800000"/>
            <a:headEnd/>
            <a:tailEnd/>
          </a:ln>
        </p:spPr>
      </p:pic>
      <p:pic>
        <p:nvPicPr>
          <p:cNvPr id="25604" name="Picture 5"/>
          <p:cNvPicPr>
            <a:picLocks noChangeAspect="1"/>
          </p:cNvPicPr>
          <p:nvPr/>
        </p:nvPicPr>
        <p:blipFill>
          <a:blip r:embed="rId4"/>
          <a:srcRect/>
          <a:stretch>
            <a:fillRect/>
          </a:stretch>
        </p:blipFill>
        <p:spPr bwMode="auto">
          <a:xfrm>
            <a:off x="4884738" y="2379663"/>
            <a:ext cx="3235325" cy="218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a:solidFill>
            <a:srgbClr val="FF3399"/>
          </a:solidFill>
        </p:spPr>
        <p:txBody>
          <a:bodyPr rtlCol="0">
            <a:normAutofit fontScale="90000"/>
          </a:bodyPr>
          <a:lstStyle/>
          <a:p>
            <a:pPr fontAlgn="auto">
              <a:spcAft>
                <a:spcPts val="0"/>
              </a:spcAft>
              <a:defRPr/>
            </a:pPr>
            <a:r>
              <a:rPr lang="fr-FR" dirty="0" err="1" smtClean="0">
                <a:solidFill>
                  <a:schemeClr val="bg1"/>
                </a:solidFill>
                <a:latin typeface="FS Mencap" panose="02000506040000020004" pitchFamily="50" charset="0"/>
                <a:cs typeface="Arial" panose="020B0604020202020204" pitchFamily="34" charset="0"/>
              </a:rPr>
              <a:t>Let’s</a:t>
            </a:r>
            <a:r>
              <a:rPr lang="fr-FR" dirty="0" smtClean="0">
                <a:solidFill>
                  <a:schemeClr val="bg1"/>
                </a:solidFill>
                <a:latin typeface="FS Mencap" panose="02000506040000020004" pitchFamily="50" charset="0"/>
                <a:cs typeface="Arial" panose="020B0604020202020204" pitchFamily="34" charset="0"/>
              </a:rPr>
              <a:t> </a:t>
            </a:r>
            <a:r>
              <a:rPr lang="fr-FR" dirty="0" err="1" smtClean="0">
                <a:solidFill>
                  <a:schemeClr val="bg1"/>
                </a:solidFill>
                <a:latin typeface="FS Mencap" panose="02000506040000020004" pitchFamily="50" charset="0"/>
                <a:cs typeface="Arial" panose="020B0604020202020204" pitchFamily="34" charset="0"/>
              </a:rPr>
              <a:t>try</a:t>
            </a:r>
            <a:r>
              <a:rPr lang="fr-FR" dirty="0" smtClean="0">
                <a:solidFill>
                  <a:schemeClr val="bg1"/>
                </a:solidFill>
                <a:latin typeface="FS Mencap" panose="02000506040000020004" pitchFamily="50" charset="0"/>
                <a:cs typeface="Arial" panose="020B0604020202020204" pitchFamily="34" charset="0"/>
              </a:rPr>
              <a:t>!</a:t>
            </a:r>
            <a:br>
              <a:rPr lang="fr-FR" dirty="0" smtClean="0">
                <a:solidFill>
                  <a:schemeClr val="bg1"/>
                </a:solidFill>
                <a:latin typeface="FS Mencap" panose="02000506040000020004" pitchFamily="50" charset="0"/>
                <a:cs typeface="Arial" panose="020B0604020202020204" pitchFamily="34" charset="0"/>
              </a:rPr>
            </a:br>
            <a:r>
              <a:rPr lang="fr-FR" dirty="0" smtClean="0">
                <a:solidFill>
                  <a:schemeClr val="bg1"/>
                </a:solidFill>
                <a:latin typeface="FS Mencap" panose="02000506040000020004" pitchFamily="50" charset="0"/>
                <a:cs typeface="Arial" panose="020B0604020202020204" pitchFamily="34" charset="0"/>
              </a:rPr>
              <a:t>Is </a:t>
            </a:r>
            <a:r>
              <a:rPr lang="fr-FR" dirty="0" err="1" smtClean="0">
                <a:solidFill>
                  <a:schemeClr val="bg1"/>
                </a:solidFill>
                <a:latin typeface="FS Mencap" panose="02000506040000020004" pitchFamily="50" charset="0"/>
                <a:cs typeface="Arial" panose="020B0604020202020204" pitchFamily="34" charset="0"/>
              </a:rPr>
              <a:t>it</a:t>
            </a:r>
            <a:r>
              <a:rPr lang="fr-FR" dirty="0" smtClean="0">
                <a:solidFill>
                  <a:schemeClr val="bg1"/>
                </a:solidFill>
                <a:latin typeface="FS Mencap" panose="02000506040000020004" pitchFamily="50" charset="0"/>
                <a:cs typeface="Arial" panose="020B0604020202020204" pitchFamily="34" charset="0"/>
              </a:rPr>
              <a:t> </a:t>
            </a:r>
            <a:r>
              <a:rPr lang="fr-FR" dirty="0" err="1" smtClean="0">
                <a:solidFill>
                  <a:schemeClr val="bg1"/>
                </a:solidFill>
                <a:latin typeface="FS Mencap" panose="02000506040000020004" pitchFamily="50" charset="0"/>
                <a:cs typeface="Arial" panose="020B0604020202020204" pitchFamily="34" charset="0"/>
              </a:rPr>
              <a:t>personal</a:t>
            </a:r>
            <a:r>
              <a:rPr lang="fr-FR" dirty="0" smtClean="0">
                <a:solidFill>
                  <a:schemeClr val="bg1"/>
                </a:solidFill>
                <a:latin typeface="FS Mencap" panose="02000506040000020004" pitchFamily="50" charset="0"/>
                <a:cs typeface="Arial" panose="020B0604020202020204" pitchFamily="34" charset="0"/>
              </a:rPr>
              <a:t> data?</a:t>
            </a:r>
            <a:endParaRPr lang="fr-FR" dirty="0">
              <a:solidFill>
                <a:schemeClr val="bg1"/>
              </a:solidFill>
              <a:latin typeface="FS Mencap" panose="02000506040000020004" pitchFamily="50" charset="0"/>
              <a:cs typeface="Arial" panose="020B0604020202020204" pitchFamily="34" charset="0"/>
            </a:endParaRPr>
          </a:p>
        </p:txBody>
      </p:sp>
      <p:sp>
        <p:nvSpPr>
          <p:cNvPr id="27650" name="Espace réservé du contenu 2"/>
          <p:cNvSpPr>
            <a:spLocks noGrp="1"/>
          </p:cNvSpPr>
          <p:nvPr>
            <p:ph idx="1"/>
          </p:nvPr>
        </p:nvSpPr>
        <p:spPr/>
        <p:txBody>
          <a:bodyPr/>
          <a:lstStyle/>
          <a:p>
            <a:pPr marL="0" indent="0">
              <a:buFont typeface="Arial" charset="0"/>
              <a:buNone/>
            </a:pPr>
            <a:r>
              <a:rPr lang="fr-FR" dirty="0" err="1" smtClean="0">
                <a:solidFill>
                  <a:schemeClr val="tx2"/>
                </a:solidFill>
                <a:latin typeface="FS Mencap" panose="02000506040000020004" pitchFamily="50" charset="0"/>
                <a:cs typeface="Arial" charset="0"/>
              </a:rPr>
              <a:t>My</a:t>
            </a:r>
            <a:r>
              <a:rPr lang="fr-FR" dirty="0" smtClean="0">
                <a:solidFill>
                  <a:schemeClr val="tx2"/>
                </a:solidFill>
                <a:latin typeface="FS Mencap" panose="02000506040000020004" pitchFamily="50" charset="0"/>
                <a:cs typeface="Arial" charset="0"/>
              </a:rPr>
              <a:t> </a:t>
            </a:r>
            <a:r>
              <a:rPr lang="fr-FR" dirty="0" err="1" smtClean="0">
                <a:solidFill>
                  <a:schemeClr val="tx2"/>
                </a:solidFill>
                <a:latin typeface="FS Mencap" panose="02000506040000020004" pitchFamily="50" charset="0"/>
                <a:cs typeface="Arial" charset="0"/>
              </a:rPr>
              <a:t>name</a:t>
            </a:r>
            <a:r>
              <a:rPr lang="fr-FR" dirty="0" smtClean="0">
                <a:solidFill>
                  <a:schemeClr val="tx2"/>
                </a:solidFill>
                <a:latin typeface="FS Mencap" panose="02000506040000020004" pitchFamily="50" charset="0"/>
                <a:cs typeface="Arial" charset="0"/>
              </a:rPr>
              <a:t> ?</a:t>
            </a:r>
          </a:p>
          <a:p>
            <a:pPr marL="0" indent="0">
              <a:buFont typeface="Arial" charset="0"/>
              <a:buNone/>
            </a:pPr>
            <a:r>
              <a:rPr lang="fr-FR" dirty="0" err="1" smtClean="0">
                <a:solidFill>
                  <a:schemeClr val="tx2"/>
                </a:solidFill>
                <a:latin typeface="FS Mencap" panose="02000506040000020004" pitchFamily="50" charset="0"/>
                <a:cs typeface="Arial" charset="0"/>
              </a:rPr>
              <a:t>My</a:t>
            </a:r>
            <a:r>
              <a:rPr lang="fr-FR" dirty="0" smtClean="0">
                <a:solidFill>
                  <a:schemeClr val="tx2"/>
                </a:solidFill>
                <a:latin typeface="FS Mencap" panose="02000506040000020004" pitchFamily="50" charset="0"/>
                <a:cs typeface="Arial" charset="0"/>
              </a:rPr>
              <a:t> </a:t>
            </a:r>
            <a:r>
              <a:rPr lang="fr-FR" dirty="0" err="1" smtClean="0">
                <a:solidFill>
                  <a:schemeClr val="tx2"/>
                </a:solidFill>
                <a:latin typeface="FS Mencap" panose="02000506040000020004" pitchFamily="50" charset="0"/>
                <a:cs typeface="Arial" charset="0"/>
              </a:rPr>
              <a:t>Address</a:t>
            </a:r>
            <a:r>
              <a:rPr lang="fr-FR" dirty="0" smtClean="0">
                <a:solidFill>
                  <a:schemeClr val="tx2"/>
                </a:solidFill>
                <a:latin typeface="FS Mencap" panose="02000506040000020004" pitchFamily="50" charset="0"/>
                <a:cs typeface="Arial" charset="0"/>
              </a:rPr>
              <a:t>?</a:t>
            </a:r>
          </a:p>
          <a:p>
            <a:pPr marL="0" indent="0">
              <a:buFont typeface="Arial" charset="0"/>
              <a:buNone/>
            </a:pPr>
            <a:r>
              <a:rPr lang="fr-FR" dirty="0" err="1" smtClean="0">
                <a:solidFill>
                  <a:schemeClr val="tx2"/>
                </a:solidFill>
                <a:latin typeface="FS Mencap" panose="02000506040000020004" pitchFamily="50" charset="0"/>
                <a:cs typeface="Arial" charset="0"/>
              </a:rPr>
              <a:t>My</a:t>
            </a:r>
            <a:r>
              <a:rPr lang="fr-FR" dirty="0" smtClean="0">
                <a:solidFill>
                  <a:schemeClr val="tx2"/>
                </a:solidFill>
                <a:latin typeface="FS Mencap" panose="02000506040000020004" pitchFamily="50" charset="0"/>
                <a:cs typeface="Arial" charset="0"/>
              </a:rPr>
              <a:t> </a:t>
            </a:r>
            <a:r>
              <a:rPr lang="fr-FR" dirty="0" err="1" smtClean="0">
                <a:solidFill>
                  <a:schemeClr val="tx2"/>
                </a:solidFill>
                <a:latin typeface="FS Mencap" panose="02000506040000020004" pitchFamily="50" charset="0"/>
                <a:cs typeface="Arial" charset="0"/>
              </a:rPr>
              <a:t>age</a:t>
            </a:r>
            <a:r>
              <a:rPr lang="fr-FR" dirty="0" smtClean="0">
                <a:solidFill>
                  <a:schemeClr val="tx2"/>
                </a:solidFill>
                <a:latin typeface="FS Mencap" panose="02000506040000020004" pitchFamily="50" charset="0"/>
                <a:cs typeface="Arial" charset="0"/>
              </a:rPr>
              <a:t>?</a:t>
            </a:r>
          </a:p>
          <a:p>
            <a:pPr marL="0" indent="0">
              <a:buFont typeface="Arial" charset="0"/>
              <a:buNone/>
            </a:pPr>
            <a:r>
              <a:rPr lang="fr-FR" dirty="0" err="1" smtClean="0">
                <a:solidFill>
                  <a:schemeClr val="tx2"/>
                </a:solidFill>
                <a:latin typeface="FS Mencap" panose="02000506040000020004" pitchFamily="50" charset="0"/>
                <a:cs typeface="Arial" charset="0"/>
              </a:rPr>
              <a:t>Where</a:t>
            </a:r>
            <a:r>
              <a:rPr lang="fr-FR" dirty="0" smtClean="0">
                <a:solidFill>
                  <a:schemeClr val="tx2"/>
                </a:solidFill>
                <a:latin typeface="FS Mencap" panose="02000506040000020004" pitchFamily="50" charset="0"/>
                <a:cs typeface="Arial" charset="0"/>
              </a:rPr>
              <a:t> I </a:t>
            </a:r>
            <a:r>
              <a:rPr lang="fr-FR" dirty="0" err="1" smtClean="0">
                <a:solidFill>
                  <a:schemeClr val="tx2"/>
                </a:solidFill>
                <a:latin typeface="FS Mencap" panose="02000506040000020004" pitchFamily="50" charset="0"/>
                <a:cs typeface="Arial" charset="0"/>
              </a:rPr>
              <a:t>work</a:t>
            </a:r>
            <a:r>
              <a:rPr lang="fr-FR" dirty="0" smtClean="0">
                <a:solidFill>
                  <a:schemeClr val="tx2"/>
                </a:solidFill>
                <a:latin typeface="FS Mencap" panose="02000506040000020004" pitchFamily="50" charset="0"/>
                <a:cs typeface="Arial" charset="0"/>
              </a:rPr>
              <a:t>?</a:t>
            </a:r>
          </a:p>
          <a:p>
            <a:pPr marL="0" indent="0">
              <a:buFont typeface="Arial" charset="0"/>
              <a:buNone/>
            </a:pPr>
            <a:r>
              <a:rPr lang="fr-FR" dirty="0" err="1" smtClean="0">
                <a:solidFill>
                  <a:schemeClr val="tx2"/>
                </a:solidFill>
                <a:latin typeface="FS Mencap" panose="02000506040000020004" pitchFamily="50" charset="0"/>
                <a:cs typeface="Arial" charset="0"/>
              </a:rPr>
              <a:t>My</a:t>
            </a:r>
            <a:r>
              <a:rPr lang="fr-FR" dirty="0" smtClean="0">
                <a:solidFill>
                  <a:schemeClr val="tx2"/>
                </a:solidFill>
                <a:latin typeface="FS Mencap" panose="02000506040000020004" pitchFamily="50" charset="0"/>
                <a:cs typeface="Arial" charset="0"/>
              </a:rPr>
              <a:t> </a:t>
            </a:r>
            <a:r>
              <a:rPr lang="fr-FR" dirty="0" err="1" smtClean="0">
                <a:solidFill>
                  <a:schemeClr val="tx2"/>
                </a:solidFill>
                <a:latin typeface="FS Mencap" panose="02000506040000020004" pitchFamily="50" charset="0"/>
                <a:cs typeface="Arial" charset="0"/>
              </a:rPr>
              <a:t>bank</a:t>
            </a:r>
            <a:r>
              <a:rPr lang="fr-FR" dirty="0" smtClean="0">
                <a:solidFill>
                  <a:schemeClr val="tx2"/>
                </a:solidFill>
                <a:latin typeface="FS Mencap" panose="02000506040000020004" pitchFamily="50" charset="0"/>
                <a:cs typeface="Arial" charset="0"/>
              </a:rPr>
              <a:t> </a:t>
            </a:r>
            <a:r>
              <a:rPr lang="fr-FR" dirty="0" err="1" smtClean="0">
                <a:solidFill>
                  <a:schemeClr val="tx2"/>
                </a:solidFill>
                <a:latin typeface="FS Mencap" panose="02000506040000020004" pitchFamily="50" charset="0"/>
                <a:cs typeface="Arial" charset="0"/>
              </a:rPr>
              <a:t>account</a:t>
            </a:r>
            <a:r>
              <a:rPr lang="fr-FR" dirty="0" smtClean="0">
                <a:solidFill>
                  <a:schemeClr val="tx2"/>
                </a:solidFill>
                <a:latin typeface="FS Mencap" panose="02000506040000020004" pitchFamily="50" charset="0"/>
                <a:cs typeface="Arial" charset="0"/>
              </a:rPr>
              <a:t> </a:t>
            </a:r>
            <a:r>
              <a:rPr lang="fr-FR" dirty="0" err="1" smtClean="0">
                <a:solidFill>
                  <a:schemeClr val="tx2"/>
                </a:solidFill>
                <a:latin typeface="FS Mencap" panose="02000506040000020004" pitchFamily="50" charset="0"/>
                <a:cs typeface="Arial" charset="0"/>
              </a:rPr>
              <a:t>number</a:t>
            </a:r>
            <a:r>
              <a:rPr lang="fr-FR" dirty="0" smtClean="0">
                <a:solidFill>
                  <a:schemeClr val="tx2"/>
                </a:solidFill>
                <a:latin typeface="FS Mencap" panose="02000506040000020004" pitchFamily="50" charset="0"/>
                <a:cs typeface="Arial" charset="0"/>
              </a:rPr>
              <a:t>?</a:t>
            </a:r>
          </a:p>
          <a:p>
            <a:pPr marL="0" indent="0">
              <a:buFont typeface="Arial" charset="0"/>
              <a:buNone/>
            </a:pPr>
            <a:r>
              <a:rPr lang="fr-FR" dirty="0" err="1" smtClean="0">
                <a:solidFill>
                  <a:schemeClr val="tx2"/>
                </a:solidFill>
                <a:latin typeface="FS Mencap" panose="02000506040000020004" pitchFamily="50" charset="0"/>
                <a:cs typeface="Arial" charset="0"/>
              </a:rPr>
              <a:t>My</a:t>
            </a:r>
            <a:r>
              <a:rPr lang="fr-FR" dirty="0" smtClean="0">
                <a:solidFill>
                  <a:schemeClr val="tx2"/>
                </a:solidFill>
                <a:latin typeface="FS Mencap" panose="02000506040000020004" pitchFamily="50" charset="0"/>
                <a:cs typeface="Arial" charset="0"/>
              </a:rPr>
              <a:t> email?</a:t>
            </a:r>
          </a:p>
          <a:p>
            <a:pPr marL="0" indent="0">
              <a:buFont typeface="Arial" charset="0"/>
              <a:buNone/>
            </a:pPr>
            <a:endParaRPr lang="fr-FR" dirty="0" smtClean="0">
              <a:latin typeface="FS Mencap" panose="02000506040000020004" pitchFamily="50" charset="0"/>
            </a:endParaRPr>
          </a:p>
        </p:txBody>
      </p:sp>
      <p:pic>
        <p:nvPicPr>
          <p:cNvPr id="27651" name="Picture 7"/>
          <p:cNvPicPr>
            <a:picLocks noChangeAspect="1"/>
          </p:cNvPicPr>
          <p:nvPr/>
        </p:nvPicPr>
        <p:blipFill>
          <a:blip r:embed="rId3"/>
          <a:srcRect/>
          <a:stretch>
            <a:fillRect/>
          </a:stretch>
        </p:blipFill>
        <p:spPr bwMode="auto">
          <a:xfrm>
            <a:off x="6470650" y="2674938"/>
            <a:ext cx="2035175" cy="203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0">
                                            <p:txEl>
                                              <p:pRg st="1" end="1"/>
                                            </p:txEl>
                                          </p:spTgt>
                                        </p:tgtEl>
                                        <p:attrNameLst>
                                          <p:attrName>style.visibility</p:attrName>
                                        </p:attrNameLst>
                                      </p:cBhvr>
                                      <p:to>
                                        <p:strVal val="visible"/>
                                      </p:to>
                                    </p:set>
                                    <p:anim calcmode="lin" valueType="num">
                                      <p:cBhvr additive="base">
                                        <p:cTn id="13"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0">
                                            <p:txEl>
                                              <p:pRg st="2" end="2"/>
                                            </p:txEl>
                                          </p:spTgt>
                                        </p:tgtEl>
                                        <p:attrNameLst>
                                          <p:attrName>style.visibility</p:attrName>
                                        </p:attrNameLst>
                                      </p:cBhvr>
                                      <p:to>
                                        <p:strVal val="visible"/>
                                      </p:to>
                                    </p:set>
                                    <p:anim calcmode="lin" valueType="num">
                                      <p:cBhvr additive="base">
                                        <p:cTn id="19"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0">
                                            <p:txEl>
                                              <p:pRg st="3" end="3"/>
                                            </p:txEl>
                                          </p:spTgt>
                                        </p:tgtEl>
                                        <p:attrNameLst>
                                          <p:attrName>style.visibility</p:attrName>
                                        </p:attrNameLst>
                                      </p:cBhvr>
                                      <p:to>
                                        <p:strVal val="visible"/>
                                      </p:to>
                                    </p:set>
                                    <p:anim calcmode="lin" valueType="num">
                                      <p:cBhvr additive="base">
                                        <p:cTn id="25" dur="5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0">
                                            <p:txEl>
                                              <p:pRg st="4" end="4"/>
                                            </p:txEl>
                                          </p:spTgt>
                                        </p:tgtEl>
                                        <p:attrNameLst>
                                          <p:attrName>style.visibility</p:attrName>
                                        </p:attrNameLst>
                                      </p:cBhvr>
                                      <p:to>
                                        <p:strVal val="visible"/>
                                      </p:to>
                                    </p:set>
                                    <p:anim calcmode="lin" valueType="num">
                                      <p:cBhvr additive="base">
                                        <p:cTn id="31" dur="5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0">
                                            <p:txEl>
                                              <p:pRg st="5" end="5"/>
                                            </p:txEl>
                                          </p:spTgt>
                                        </p:tgtEl>
                                        <p:attrNameLst>
                                          <p:attrName>style.visibility</p:attrName>
                                        </p:attrNameLst>
                                      </p:cBhvr>
                                      <p:to>
                                        <p:strVal val="visible"/>
                                      </p:to>
                                    </p:set>
                                    <p:anim calcmode="lin" valueType="num">
                                      <p:cBhvr additive="base">
                                        <p:cTn id="37" dur="5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3047</TotalTime>
  <Words>854</Words>
  <Application>Microsoft Office PowerPoint</Application>
  <PresentationFormat>On-screen Show (4:3)</PresentationFormat>
  <Paragraphs>151</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Droid Sans Fallback</vt:lpstr>
      <vt:lpstr>FS Mencap</vt:lpstr>
      <vt:lpstr>Thème Office</vt:lpstr>
      <vt:lpstr>SafeSurfing Module 1</vt:lpstr>
      <vt:lpstr>Who we are</vt:lpstr>
      <vt:lpstr>The Safe Surfing project</vt:lpstr>
      <vt:lpstr>PowerPoint Presentation</vt:lpstr>
      <vt:lpstr>What are we going to learn today?</vt:lpstr>
      <vt:lpstr>PowerPoint Presentation</vt:lpstr>
      <vt:lpstr>When you use the internet,  you post A LOT of information about you online</vt:lpstr>
      <vt:lpstr>PowerPoint Presentation</vt:lpstr>
      <vt:lpstr>Let’s try! Is it personal data?</vt:lpstr>
      <vt:lpstr>What happens to my personal information?</vt:lpstr>
      <vt:lpstr>PowerPoint Presentation</vt:lpstr>
      <vt:lpstr>How can I control my information?</vt:lpstr>
      <vt:lpstr>Don’t forget to log off!</vt:lpstr>
      <vt:lpstr>PowerPoint Presentation</vt:lpstr>
      <vt:lpstr>Look out for the S</vt:lpstr>
      <vt:lpstr>PowerPoint Presentation</vt:lpstr>
      <vt:lpstr>PowerPoint Presentation</vt:lpstr>
      <vt:lpstr>PowerPoint Presentation</vt:lpstr>
      <vt:lpstr>What are my rights?</vt:lpstr>
      <vt:lpstr>PowerPoint Presentation</vt:lpstr>
      <vt:lpstr>What have we learned 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SafeSurfing Module 1</dc:title>
  <dc:creator>Vanessa Vovor</dc:creator>
  <cp:lastModifiedBy>CarrieAnne Ferrie</cp:lastModifiedBy>
  <cp:revision>49</cp:revision>
  <dcterms:created xsi:type="dcterms:W3CDTF">2015-12-08T04:53:37Z</dcterms:created>
  <dcterms:modified xsi:type="dcterms:W3CDTF">2016-09-23T08:23:58Z</dcterms:modified>
</cp:coreProperties>
</file>