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256" r:id="rId2"/>
    <p:sldId id="257" r:id="rId3"/>
    <p:sldId id="258" r:id="rId4"/>
    <p:sldId id="287" r:id="rId5"/>
    <p:sldId id="259" r:id="rId6"/>
    <p:sldId id="260" r:id="rId7"/>
    <p:sldId id="261" r:id="rId8"/>
    <p:sldId id="262" r:id="rId9"/>
    <p:sldId id="285" r:id="rId10"/>
    <p:sldId id="286" r:id="rId11"/>
    <p:sldId id="263" r:id="rId12"/>
    <p:sldId id="284" r:id="rId13"/>
    <p:sldId id="264" r:id="rId14"/>
    <p:sldId id="265" r:id="rId15"/>
    <p:sldId id="266" r:id="rId16"/>
    <p:sldId id="267" r:id="rId17"/>
    <p:sldId id="268" r:id="rId18"/>
    <p:sldId id="269" r:id="rId19"/>
    <p:sldId id="270" r:id="rId20"/>
    <p:sldId id="271" r:id="rId21"/>
    <p:sldId id="275" r:id="rId22"/>
    <p:sldId id="276" r:id="rId23"/>
    <p:sldId id="277" r:id="rId24"/>
    <p:sldId id="278" r:id="rId25"/>
    <p:sldId id="279" r:id="rId26"/>
    <p:sldId id="280" r:id="rId27"/>
    <p:sldId id="282" r:id="rId28"/>
  </p:sldIdLst>
  <p:sldSz cx="12192000" cy="6858000"/>
  <p:notesSz cx="6735763" cy="9869488"/>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99"/>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54" autoAdjust="0"/>
    <p:restoredTop sz="84083" autoAdjust="0"/>
  </p:normalViewPr>
  <p:slideViewPr>
    <p:cSldViewPr snapToGrid="0">
      <p:cViewPr varScale="1">
        <p:scale>
          <a:sx n="76" d="100"/>
          <a:sy n="76" d="100"/>
        </p:scale>
        <p:origin x="54" y="39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4" d="100"/>
          <a:sy n="84" d="100"/>
        </p:scale>
        <p:origin x="1992"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9413" cy="4953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GB"/>
          </a:p>
        </p:txBody>
      </p:sp>
      <p:sp>
        <p:nvSpPr>
          <p:cNvPr id="3" name="Date Placeholder 2"/>
          <p:cNvSpPr>
            <a:spLocks noGrp="1"/>
          </p:cNvSpPr>
          <p:nvPr>
            <p:ph type="dt" sz="quarter" idx="1"/>
          </p:nvPr>
        </p:nvSpPr>
        <p:spPr>
          <a:xfrm>
            <a:off x="3814763" y="0"/>
            <a:ext cx="2919412" cy="4953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C3634566-E6D3-444E-A9E8-8A1227CCEFBB}" type="datetimeFigureOut">
              <a:rPr lang="en-GB"/>
              <a:pPr>
                <a:defRPr/>
              </a:pPr>
              <a:t>23/09/2016</a:t>
            </a:fld>
            <a:endParaRPr lang="en-GB"/>
          </a:p>
        </p:txBody>
      </p:sp>
      <p:sp>
        <p:nvSpPr>
          <p:cNvPr id="4" name="Footer Placeholder 3"/>
          <p:cNvSpPr>
            <a:spLocks noGrp="1"/>
          </p:cNvSpPr>
          <p:nvPr>
            <p:ph type="ftr" sz="quarter" idx="2"/>
          </p:nvPr>
        </p:nvSpPr>
        <p:spPr>
          <a:xfrm>
            <a:off x="0" y="9374188"/>
            <a:ext cx="2919413" cy="4953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GB"/>
          </a:p>
        </p:txBody>
      </p:sp>
      <p:sp>
        <p:nvSpPr>
          <p:cNvPr id="5" name="Slide Number Placeholder 4"/>
          <p:cNvSpPr>
            <a:spLocks noGrp="1"/>
          </p:cNvSpPr>
          <p:nvPr>
            <p:ph type="sldNum" sz="quarter" idx="3"/>
          </p:nvPr>
        </p:nvSpPr>
        <p:spPr>
          <a:xfrm>
            <a:off x="3814763" y="9374188"/>
            <a:ext cx="2919412" cy="4953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5224E656-2D93-4CA8-9E92-17F1BC8B9B8E}" type="slidenum">
              <a:rPr lang="en-GB"/>
              <a:pPr>
                <a:defRPr/>
              </a:pPr>
              <a:t>‹#›</a:t>
            </a:fld>
            <a:endParaRPr lang="en-GB"/>
          </a:p>
        </p:txBody>
      </p:sp>
    </p:spTree>
    <p:extLst>
      <p:ext uri="{BB962C8B-B14F-4D97-AF65-F5344CB8AC3E}">
        <p14:creationId xmlns:p14="http://schemas.microsoft.com/office/powerpoint/2010/main" val="12004712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9413" cy="4953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GB"/>
          </a:p>
        </p:txBody>
      </p:sp>
      <p:sp>
        <p:nvSpPr>
          <p:cNvPr id="3" name="Date Placeholder 2"/>
          <p:cNvSpPr>
            <a:spLocks noGrp="1"/>
          </p:cNvSpPr>
          <p:nvPr>
            <p:ph type="dt" idx="1"/>
          </p:nvPr>
        </p:nvSpPr>
        <p:spPr>
          <a:xfrm>
            <a:off x="3814763" y="0"/>
            <a:ext cx="2919412" cy="4953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FDD02388-4C21-40EC-8EF6-F5D7BD0380DB}" type="datetimeFigureOut">
              <a:rPr lang="en-GB"/>
              <a:pPr>
                <a:defRPr/>
              </a:pPr>
              <a:t>23/09/2016</a:t>
            </a:fld>
            <a:endParaRPr lang="en-GB"/>
          </a:p>
        </p:txBody>
      </p:sp>
      <p:sp>
        <p:nvSpPr>
          <p:cNvPr id="4" name="Slide Image Placeholder 3"/>
          <p:cNvSpPr>
            <a:spLocks noGrp="1" noRot="1" noChangeAspect="1"/>
          </p:cNvSpPr>
          <p:nvPr>
            <p:ph type="sldImg" idx="2"/>
          </p:nvPr>
        </p:nvSpPr>
        <p:spPr>
          <a:xfrm>
            <a:off x="407988" y="1233488"/>
            <a:ext cx="5919787" cy="3330575"/>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73100" y="4749800"/>
            <a:ext cx="5389563" cy="38862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0" y="9374188"/>
            <a:ext cx="2919413" cy="4953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GB"/>
          </a:p>
        </p:txBody>
      </p:sp>
      <p:sp>
        <p:nvSpPr>
          <p:cNvPr id="7" name="Slide Number Placeholder 6"/>
          <p:cNvSpPr>
            <a:spLocks noGrp="1"/>
          </p:cNvSpPr>
          <p:nvPr>
            <p:ph type="sldNum" sz="quarter" idx="5"/>
          </p:nvPr>
        </p:nvSpPr>
        <p:spPr>
          <a:xfrm>
            <a:off x="3814763" y="9374188"/>
            <a:ext cx="2919412" cy="4953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81CD7599-293B-44FB-ABD1-3718CCCC6CA0}" type="slidenum">
              <a:rPr lang="en-GB"/>
              <a:pPr>
                <a:defRPr/>
              </a:pPr>
              <a:t>‹#›</a:t>
            </a:fld>
            <a:endParaRPr lang="en-GB"/>
          </a:p>
        </p:txBody>
      </p:sp>
    </p:spTree>
    <p:extLst>
      <p:ext uri="{BB962C8B-B14F-4D97-AF65-F5344CB8AC3E}">
        <p14:creationId xmlns:p14="http://schemas.microsoft.com/office/powerpoint/2010/main" val="7538556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81CD7599-293B-44FB-ABD1-3718CCCC6CA0}" type="slidenum">
              <a:rPr lang="en-GB" smtClean="0"/>
              <a:pPr>
                <a:defRPr/>
              </a:pPr>
              <a:t>1</a:t>
            </a:fld>
            <a:endParaRPr lang="en-GB"/>
          </a:p>
        </p:txBody>
      </p:sp>
    </p:spTree>
    <p:extLst>
      <p:ext uri="{BB962C8B-B14F-4D97-AF65-F5344CB8AC3E}">
        <p14:creationId xmlns:p14="http://schemas.microsoft.com/office/powerpoint/2010/main" val="1542697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latin typeface="FS Mencap" panose="02000506040000020004" pitchFamily="50" charset="0"/>
              </a:rPr>
              <a:t>Hi everyone, This is the fifth and final training session of the Safe Surfing training. This training has been put together by five countries in Europe: Italy, France, Spain, Poland and the United Kingdom. </a:t>
            </a:r>
          </a:p>
          <a:p>
            <a:pPr eaLnBrk="1" hangingPunct="1">
              <a:spcBef>
                <a:spcPct val="0"/>
              </a:spcBef>
            </a:pPr>
            <a:endParaRPr lang="en-US" dirty="0" smtClean="0">
              <a:latin typeface="FS Mencap" panose="02000506040000020004" pitchFamily="50" charset="0"/>
            </a:endParaRPr>
          </a:p>
          <a:p>
            <a:pPr eaLnBrk="1" hangingPunct="1">
              <a:spcBef>
                <a:spcPct val="0"/>
              </a:spcBef>
            </a:pPr>
            <a:r>
              <a:rPr lang="en-US" dirty="0" smtClean="0">
                <a:latin typeface="FS Mencap" panose="02000506040000020004" pitchFamily="50" charset="0"/>
              </a:rPr>
              <a:t>The training has been made to make sure that everyone understands the importance of keeping yourself safe online, and how to do this.</a:t>
            </a:r>
            <a:endParaRPr lang="en-GB" dirty="0" smtClean="0">
              <a:latin typeface="FS Mencap" panose="02000506040000020004" pitchFamily="50" charset="0"/>
            </a:endParaRPr>
          </a:p>
        </p:txBody>
      </p:sp>
      <p:sp>
        <p:nvSpPr>
          <p:cNvPr id="174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B040E78-61D0-4B2D-94AB-C6D3EE1FA34D}" type="slidenum">
              <a:rPr lang="en-GB"/>
              <a:pPr fontAlgn="base">
                <a:spcBef>
                  <a:spcPct val="0"/>
                </a:spcBef>
                <a:spcAft>
                  <a:spcPct val="0"/>
                </a:spcAft>
                <a:defRPr/>
              </a:pPr>
              <a:t>2</a:t>
            </a:fld>
            <a:endParaRPr lang="en-GB"/>
          </a:p>
        </p:txBody>
      </p:sp>
    </p:spTree>
    <p:extLst>
      <p:ext uri="{BB962C8B-B14F-4D97-AF65-F5344CB8AC3E}">
        <p14:creationId xmlns:p14="http://schemas.microsoft.com/office/powerpoint/2010/main" val="2015642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latin typeface="FS Mencap" panose="02000506040000020004" pitchFamily="50" charset="0"/>
              </a:rPr>
              <a:t>I’m …….. and this is ………., hopefully you will recognize us by now!</a:t>
            </a:r>
            <a:endParaRPr lang="en-GB" dirty="0" smtClean="0">
              <a:latin typeface="FS Mencap" panose="02000506040000020004" pitchFamily="50" charset="0"/>
            </a:endParaRPr>
          </a:p>
          <a:p>
            <a:pPr eaLnBrk="1" hangingPunct="1">
              <a:spcBef>
                <a:spcPct val="0"/>
              </a:spcBef>
            </a:pPr>
            <a:endParaRPr lang="en-GB" dirty="0" smtClean="0"/>
          </a:p>
        </p:txBody>
      </p:sp>
      <p:sp>
        <p:nvSpPr>
          <p:cNvPr id="194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7CFD447-D693-44B1-9D76-BC1364157604}" type="slidenum">
              <a:rPr lang="en-GB"/>
              <a:pPr fontAlgn="base">
                <a:spcBef>
                  <a:spcPct val="0"/>
                </a:spcBef>
                <a:spcAft>
                  <a:spcPct val="0"/>
                </a:spcAft>
                <a:defRPr/>
              </a:pPr>
              <a:t>3</a:t>
            </a:fld>
            <a:endParaRPr lang="en-GB"/>
          </a:p>
        </p:txBody>
      </p:sp>
    </p:spTree>
    <p:extLst>
      <p:ext uri="{BB962C8B-B14F-4D97-AF65-F5344CB8AC3E}">
        <p14:creationId xmlns:p14="http://schemas.microsoft.com/office/powerpoint/2010/main" val="1795622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TextEdit="1"/>
          </p:cNvSpPr>
          <p:nvPr>
            <p:ph type="sldImg"/>
          </p:nvPr>
        </p:nvSpPr>
        <p:spPr bwMode="auto">
          <a:noFill/>
          <a:ln>
            <a:solidFill>
              <a:srgbClr val="000000"/>
            </a:solidFill>
            <a:miter lim="800000"/>
            <a:headEnd/>
            <a:tailEnd/>
          </a:ln>
        </p:spPr>
      </p:sp>
      <p:sp>
        <p:nvSpPr>
          <p:cNvPr id="21506"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GB" dirty="0" smtClean="0">
                <a:latin typeface="FS Mencap" panose="02000506040000020004" pitchFamily="50" charset="0"/>
              </a:rPr>
              <a:t>To prompt if required</a:t>
            </a:r>
          </a:p>
          <a:p>
            <a:pPr eaLnBrk="1" hangingPunct="1"/>
            <a:r>
              <a:rPr lang="en-GB" dirty="0" smtClean="0">
                <a:latin typeface="FS Mencap" panose="02000506040000020004" pitchFamily="50" charset="0"/>
              </a:rPr>
              <a:t>How to login to </a:t>
            </a:r>
            <a:r>
              <a:rPr lang="en-GB" dirty="0" err="1" smtClean="0">
                <a:latin typeface="FS Mencap" panose="02000506040000020004" pitchFamily="50" charset="0"/>
              </a:rPr>
              <a:t>facebook</a:t>
            </a:r>
            <a:endParaRPr lang="en-GB" dirty="0" smtClean="0">
              <a:latin typeface="FS Mencap" panose="02000506040000020004" pitchFamily="50" charset="0"/>
            </a:endParaRPr>
          </a:p>
          <a:p>
            <a:pPr eaLnBrk="1" hangingPunct="1"/>
            <a:r>
              <a:rPr lang="en-GB" dirty="0" smtClean="0">
                <a:latin typeface="FS Mencap" panose="02000506040000020004" pitchFamily="50" charset="0"/>
              </a:rPr>
              <a:t>How to block someone</a:t>
            </a:r>
          </a:p>
          <a:p>
            <a:pPr eaLnBrk="1" hangingPunct="1"/>
            <a:r>
              <a:rPr lang="en-GB" dirty="0" smtClean="0">
                <a:latin typeface="FS Mencap" panose="02000506040000020004" pitchFamily="50" charset="0"/>
              </a:rPr>
              <a:t>How to set your profile safely</a:t>
            </a:r>
          </a:p>
        </p:txBody>
      </p:sp>
    </p:spTree>
    <p:extLst>
      <p:ext uri="{BB962C8B-B14F-4D97-AF65-F5344CB8AC3E}">
        <p14:creationId xmlns:p14="http://schemas.microsoft.com/office/powerpoint/2010/main" val="15625683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latin typeface="FS Mencap" panose="02000506040000020004" pitchFamily="50" charset="0"/>
              </a:rPr>
              <a:t>Todays training is about looking at all that we have learnt in the last few training sessions, and summing up what we need to remember about the internet.</a:t>
            </a:r>
          </a:p>
          <a:p>
            <a:pPr eaLnBrk="1" hangingPunct="1">
              <a:spcBef>
                <a:spcPct val="0"/>
              </a:spcBef>
            </a:pPr>
            <a:endParaRPr lang="en-US" dirty="0" smtClean="0">
              <a:latin typeface="FS Mencap" panose="02000506040000020004" pitchFamily="50" charset="0"/>
            </a:endParaRPr>
          </a:p>
          <a:p>
            <a:pPr eaLnBrk="1" hangingPunct="1">
              <a:spcBef>
                <a:spcPct val="0"/>
              </a:spcBef>
            </a:pPr>
            <a:r>
              <a:rPr lang="en-US" dirty="0" smtClean="0">
                <a:latin typeface="FS Mencap" panose="02000506040000020004" pitchFamily="50" charset="0"/>
              </a:rPr>
              <a:t>The main things we will be looking at are: </a:t>
            </a:r>
            <a:r>
              <a:rPr lang="en-GB" dirty="0" smtClean="0">
                <a:latin typeface="FS Mencap" panose="02000506040000020004" pitchFamily="50" charset="0"/>
              </a:rPr>
              <a:t>Why the internet can be great, why we need to be careful on the internet, who to share information with, what information to share, how to get help and finally some main tips about how to be safe.</a:t>
            </a:r>
          </a:p>
          <a:p>
            <a:pPr eaLnBrk="1" hangingPunct="1">
              <a:spcBef>
                <a:spcPct val="0"/>
              </a:spcBef>
            </a:pPr>
            <a:endParaRPr lang="en-GB" dirty="0" smtClean="0">
              <a:latin typeface="FS Mencap" panose="02000506040000020004" pitchFamily="50" charset="0"/>
            </a:endParaRPr>
          </a:p>
          <a:p>
            <a:pPr eaLnBrk="1" hangingPunct="1">
              <a:spcBef>
                <a:spcPct val="0"/>
              </a:spcBef>
            </a:pPr>
            <a:endParaRPr lang="en-GB" dirty="0" smtClean="0">
              <a:latin typeface="FS Mencap" panose="02000506040000020004" pitchFamily="50" charset="0"/>
            </a:endParaRPr>
          </a:p>
        </p:txBody>
      </p:sp>
      <p:sp>
        <p:nvSpPr>
          <p:cNvPr id="215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1324CB0-3BA6-4D7C-A2C4-ED7649073D30}" type="slidenum">
              <a:rPr lang="en-GB"/>
              <a:pPr fontAlgn="base">
                <a:spcBef>
                  <a:spcPct val="0"/>
                </a:spcBef>
                <a:spcAft>
                  <a:spcPct val="0"/>
                </a:spcAft>
                <a:defRPr/>
              </a:pPr>
              <a:t>5</a:t>
            </a:fld>
            <a:endParaRPr lang="en-GB"/>
          </a:p>
        </p:txBody>
      </p:sp>
    </p:spTree>
    <p:extLst>
      <p:ext uri="{BB962C8B-B14F-4D97-AF65-F5344CB8AC3E}">
        <p14:creationId xmlns:p14="http://schemas.microsoft.com/office/powerpoint/2010/main" val="4253111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latin typeface="FS Mencap" panose="02000506040000020004" pitchFamily="50" charset="0"/>
              </a:rPr>
              <a:t>The internet is great – there is so much you can do, we have put a list of a few of the things that make the internet great.</a:t>
            </a:r>
          </a:p>
          <a:p>
            <a:pPr eaLnBrk="1" hangingPunct="1">
              <a:spcBef>
                <a:spcPct val="0"/>
              </a:spcBef>
            </a:pPr>
            <a:endParaRPr lang="en-US" dirty="0" smtClean="0">
              <a:latin typeface="FS Mencap" panose="02000506040000020004" pitchFamily="50" charset="0"/>
            </a:endParaRPr>
          </a:p>
          <a:p>
            <a:pPr eaLnBrk="1" hangingPunct="1">
              <a:spcBef>
                <a:spcPct val="0"/>
              </a:spcBef>
            </a:pPr>
            <a:r>
              <a:rPr lang="en-US" dirty="0" smtClean="0">
                <a:latin typeface="FS Mencap" panose="02000506040000020004" pitchFamily="50" charset="0"/>
              </a:rPr>
              <a:t>These include:  meeting and making new friends, buying things, watching funny videos, but don’t forget to use your time online to do more like  finding out facts campaigning to your local or countries government, reading the news.</a:t>
            </a:r>
            <a:endParaRPr lang="en-GB" dirty="0" smtClean="0">
              <a:latin typeface="FS Mencap" panose="02000506040000020004" pitchFamily="50" charset="0"/>
            </a:endParaRPr>
          </a:p>
          <a:p>
            <a:pPr eaLnBrk="1" hangingPunct="1">
              <a:spcBef>
                <a:spcPct val="0"/>
              </a:spcBef>
            </a:pPr>
            <a:endParaRPr lang="en-GB" dirty="0" smtClean="0">
              <a:latin typeface="FS Mencap" panose="02000506040000020004" pitchFamily="50" charset="0"/>
            </a:endParaRPr>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0559D1F-9467-4E78-A74A-AD5856DBB418}" type="slidenum">
              <a:rPr lang="en-GB"/>
              <a:pPr fontAlgn="base">
                <a:spcBef>
                  <a:spcPct val="0"/>
                </a:spcBef>
                <a:spcAft>
                  <a:spcPct val="0"/>
                </a:spcAft>
                <a:defRPr/>
              </a:pPr>
              <a:t>6</a:t>
            </a:fld>
            <a:endParaRPr lang="en-GB"/>
          </a:p>
        </p:txBody>
      </p:sp>
    </p:spTree>
    <p:extLst>
      <p:ext uri="{BB962C8B-B14F-4D97-AF65-F5344CB8AC3E}">
        <p14:creationId xmlns:p14="http://schemas.microsoft.com/office/powerpoint/2010/main" val="26864619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dirty="0" smtClean="0">
                <a:latin typeface="FS Mencap" panose="02000506040000020004" pitchFamily="50" charset="0"/>
              </a:rPr>
              <a:t>The first exercise now – we asked you before today to fill in the ‘Three stars and a wish’ sheet. In the three stars we wanted you to list the three things you like best about the internet. We would like to hear what you put to add to the list that we put together.</a:t>
            </a:r>
          </a:p>
          <a:p>
            <a:pPr eaLnBrk="1" hangingPunct="1">
              <a:spcBef>
                <a:spcPct val="0"/>
              </a:spcBef>
            </a:pPr>
            <a:endParaRPr lang="en-GB" dirty="0" smtClean="0">
              <a:latin typeface="FS Mencap" panose="02000506040000020004" pitchFamily="50" charset="0"/>
            </a:endParaRPr>
          </a:p>
          <a:p>
            <a:pPr eaLnBrk="1" hangingPunct="1">
              <a:spcBef>
                <a:spcPct val="0"/>
              </a:spcBef>
            </a:pPr>
            <a:r>
              <a:rPr lang="en-GB" dirty="0" smtClean="0">
                <a:latin typeface="FS Mencap" panose="02000506040000020004" pitchFamily="50" charset="0"/>
              </a:rPr>
              <a:t>If you didn’t get a chance to fill the sheet in, it doesn’t matter, can you tell us what you would have written?</a:t>
            </a:r>
          </a:p>
          <a:p>
            <a:pPr eaLnBrk="1" hangingPunct="1">
              <a:spcBef>
                <a:spcPct val="0"/>
              </a:spcBef>
            </a:pPr>
            <a:endParaRPr lang="en-GB" dirty="0" smtClean="0">
              <a:latin typeface="FS Mencap" panose="02000506040000020004" pitchFamily="50" charset="0"/>
            </a:endParaRPr>
          </a:p>
          <a:p>
            <a:pPr eaLnBrk="1" hangingPunct="1">
              <a:spcBef>
                <a:spcPct val="0"/>
              </a:spcBef>
            </a:pPr>
            <a:r>
              <a:rPr lang="en-GB" dirty="0" smtClean="0">
                <a:latin typeface="FS Mencap" panose="02000506040000020004" pitchFamily="50" charset="0"/>
              </a:rPr>
              <a:t>I would have written in one of my stars that ‘I can be invited to parties and to meet up with my friends on Facebook’</a:t>
            </a:r>
          </a:p>
          <a:p>
            <a:pPr eaLnBrk="1" hangingPunct="1">
              <a:spcBef>
                <a:spcPct val="0"/>
              </a:spcBef>
            </a:pPr>
            <a:endParaRPr lang="en-GB" dirty="0" smtClean="0">
              <a:latin typeface="FS Mencap" panose="02000506040000020004" pitchFamily="50" charset="0"/>
            </a:endParaRPr>
          </a:p>
          <a:p>
            <a:pPr eaLnBrk="1" hangingPunct="1">
              <a:spcBef>
                <a:spcPct val="0"/>
              </a:spcBef>
            </a:pPr>
            <a:r>
              <a:rPr lang="en-GB" dirty="0" smtClean="0">
                <a:latin typeface="FS Mencap" panose="02000506040000020004" pitchFamily="50" charset="0"/>
              </a:rPr>
              <a:t>What about you?</a:t>
            </a:r>
          </a:p>
          <a:p>
            <a:pPr eaLnBrk="1" hangingPunct="1">
              <a:spcBef>
                <a:spcPct val="0"/>
              </a:spcBef>
            </a:pPr>
            <a:endParaRPr lang="en-GB" dirty="0" smtClean="0">
              <a:latin typeface="FS Mencap" panose="02000506040000020004" pitchFamily="50" charset="0"/>
            </a:endParaRPr>
          </a:p>
          <a:p>
            <a:pPr eaLnBrk="1" hangingPunct="1">
              <a:spcBef>
                <a:spcPct val="0"/>
              </a:spcBef>
            </a:pPr>
            <a:endParaRPr lang="en-GB" dirty="0" smtClean="0">
              <a:latin typeface="FS Mencap" panose="02000506040000020004" pitchFamily="50" charset="0"/>
            </a:endParaRPr>
          </a:p>
        </p:txBody>
      </p:sp>
      <p:sp>
        <p:nvSpPr>
          <p:cNvPr id="256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1D75A56-D167-4850-A40C-DBAE478C5A90}" type="slidenum">
              <a:rPr lang="en-GB"/>
              <a:pPr fontAlgn="base">
                <a:spcBef>
                  <a:spcPct val="0"/>
                </a:spcBef>
                <a:spcAft>
                  <a:spcPct val="0"/>
                </a:spcAft>
                <a:defRPr/>
              </a:pPr>
              <a:t>7</a:t>
            </a:fld>
            <a:endParaRPr lang="en-GB"/>
          </a:p>
        </p:txBody>
      </p:sp>
    </p:spTree>
    <p:extLst>
      <p:ext uri="{BB962C8B-B14F-4D97-AF65-F5344CB8AC3E}">
        <p14:creationId xmlns:p14="http://schemas.microsoft.com/office/powerpoint/2010/main" val="10014729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dirty="0" smtClean="0">
                <a:latin typeface="FS Mencap" panose="02000506040000020004" pitchFamily="50" charset="0"/>
              </a:rPr>
              <a:t>But as we’ve learnt in other sessions, the internet can have problems, and bad things can happen online. </a:t>
            </a:r>
          </a:p>
          <a:p>
            <a:pPr eaLnBrk="1" hangingPunct="1">
              <a:spcBef>
                <a:spcPct val="0"/>
              </a:spcBef>
            </a:pPr>
            <a:endParaRPr lang="en-GB" dirty="0" smtClean="0">
              <a:latin typeface="FS Mencap" panose="02000506040000020004" pitchFamily="50" charset="0"/>
            </a:endParaRPr>
          </a:p>
          <a:p>
            <a:pPr eaLnBrk="1" hangingPunct="1">
              <a:spcBef>
                <a:spcPct val="0"/>
              </a:spcBef>
            </a:pPr>
            <a:r>
              <a:rPr lang="en-GB" dirty="0" smtClean="0">
                <a:latin typeface="FS Mencap" panose="02000506040000020004" pitchFamily="50" charset="0"/>
              </a:rPr>
              <a:t>If you could let me know what one thing that you would like to change or something that you think could be improved about the internet?</a:t>
            </a:r>
          </a:p>
          <a:p>
            <a:pPr eaLnBrk="1" hangingPunct="1">
              <a:spcBef>
                <a:spcPct val="0"/>
              </a:spcBef>
            </a:pPr>
            <a:endParaRPr lang="en-GB" dirty="0" smtClean="0">
              <a:latin typeface="FS Mencap" panose="02000506040000020004" pitchFamily="50" charset="0"/>
            </a:endParaRPr>
          </a:p>
          <a:p>
            <a:pPr eaLnBrk="1" hangingPunct="1">
              <a:spcBef>
                <a:spcPct val="0"/>
              </a:spcBef>
            </a:pPr>
            <a:r>
              <a:rPr lang="en-GB" dirty="0" smtClean="0">
                <a:latin typeface="FS Mencap" panose="02000506040000020004" pitchFamily="50" charset="0"/>
              </a:rPr>
              <a:t>Mine would be ‘I wish that people wouldn’t say nasty things online that they wouldn't say to my face’</a:t>
            </a:r>
          </a:p>
          <a:p>
            <a:pPr eaLnBrk="1" hangingPunct="1">
              <a:spcBef>
                <a:spcPct val="0"/>
              </a:spcBef>
            </a:pPr>
            <a:endParaRPr lang="en-GB" dirty="0" smtClean="0">
              <a:latin typeface="FS Mencap" panose="02000506040000020004" pitchFamily="50" charset="0"/>
            </a:endParaRPr>
          </a:p>
          <a:p>
            <a:pPr eaLnBrk="1" hangingPunct="1">
              <a:spcBef>
                <a:spcPct val="0"/>
              </a:spcBef>
            </a:pPr>
            <a:r>
              <a:rPr lang="en-GB" dirty="0" smtClean="0">
                <a:latin typeface="FS Mencap" panose="02000506040000020004" pitchFamily="50" charset="0"/>
              </a:rPr>
              <a:t>What have you put?</a:t>
            </a:r>
          </a:p>
          <a:p>
            <a:pPr eaLnBrk="1" hangingPunct="1">
              <a:spcBef>
                <a:spcPct val="0"/>
              </a:spcBef>
            </a:pPr>
            <a:endParaRPr lang="en-GB" b="1" dirty="0" smtClean="0">
              <a:latin typeface="FS Mencap" panose="02000506040000020004" pitchFamily="50" charset="0"/>
            </a:endParaRPr>
          </a:p>
          <a:p>
            <a:pPr eaLnBrk="1" hangingPunct="1">
              <a:spcBef>
                <a:spcPct val="0"/>
              </a:spcBef>
            </a:pPr>
            <a:r>
              <a:rPr lang="en-GB" dirty="0" smtClean="0">
                <a:latin typeface="FS Mencap" panose="02000506040000020004" pitchFamily="50" charset="0"/>
              </a:rPr>
              <a:t>So I think we understand that although there is lots of good things about the internet, it’s not perfect and we need to be careful what we do on there.</a:t>
            </a:r>
          </a:p>
          <a:p>
            <a:pPr eaLnBrk="1" hangingPunct="1">
              <a:spcBef>
                <a:spcPct val="0"/>
              </a:spcBef>
            </a:pPr>
            <a:r>
              <a:rPr lang="en-GB" dirty="0" smtClean="0">
                <a:latin typeface="FS Mencap" panose="02000506040000020004" pitchFamily="50" charset="0"/>
              </a:rPr>
              <a:t> </a:t>
            </a:r>
          </a:p>
          <a:p>
            <a:pPr eaLnBrk="1" hangingPunct="1">
              <a:spcBef>
                <a:spcPct val="0"/>
              </a:spcBef>
            </a:pPr>
            <a:endParaRPr lang="en-GB" dirty="0" smtClean="0">
              <a:latin typeface="FS Mencap" panose="02000506040000020004" pitchFamily="50" charset="0"/>
            </a:endParaRPr>
          </a:p>
        </p:txBody>
      </p:sp>
      <p:sp>
        <p:nvSpPr>
          <p:cNvPr id="276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D0194C6-5E23-4A27-BF88-7F3824DCA3CD}" type="slidenum">
              <a:rPr lang="en-GB"/>
              <a:pPr fontAlgn="base">
                <a:spcBef>
                  <a:spcPct val="0"/>
                </a:spcBef>
                <a:spcAft>
                  <a:spcPct val="0"/>
                </a:spcAft>
                <a:defRPr/>
              </a:pPr>
              <a:t>8</a:t>
            </a:fld>
            <a:endParaRPr lang="en-GB"/>
          </a:p>
        </p:txBody>
      </p:sp>
    </p:spTree>
    <p:extLst>
      <p:ext uri="{BB962C8B-B14F-4D97-AF65-F5344CB8AC3E}">
        <p14:creationId xmlns:p14="http://schemas.microsoft.com/office/powerpoint/2010/main" val="10126473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dirty="0" smtClean="0">
                <a:latin typeface="FS Mencap" panose="02000506040000020004" pitchFamily="50" charset="0"/>
              </a:rPr>
              <a:t>Firstly we need to think about who we share information with. </a:t>
            </a:r>
          </a:p>
          <a:p>
            <a:pPr eaLnBrk="1" hangingPunct="1">
              <a:spcBef>
                <a:spcPct val="0"/>
              </a:spcBef>
            </a:pPr>
            <a:r>
              <a:rPr lang="en-GB" dirty="0" smtClean="0">
                <a:latin typeface="FS Mencap" panose="02000506040000020004" pitchFamily="50" charset="0"/>
              </a:rPr>
              <a:t>People who we are friends with online can often still be strangers, even if we think we know them quite well.</a:t>
            </a:r>
          </a:p>
          <a:p>
            <a:pPr eaLnBrk="1" hangingPunct="1">
              <a:spcBef>
                <a:spcPct val="0"/>
              </a:spcBef>
            </a:pPr>
            <a:r>
              <a:rPr lang="en-GB" dirty="0" smtClean="0">
                <a:latin typeface="FS Mencap" panose="02000506040000020004" pitchFamily="50" charset="0"/>
              </a:rPr>
              <a:t>We really need to make sure that we know who are our real friends and who isn’t, so that we can make sure that we are safe.</a:t>
            </a:r>
          </a:p>
          <a:p>
            <a:pPr eaLnBrk="1" hangingPunct="1">
              <a:spcBef>
                <a:spcPct val="0"/>
              </a:spcBef>
            </a:pPr>
            <a:endParaRPr lang="en-GB" dirty="0" smtClean="0"/>
          </a:p>
        </p:txBody>
      </p:sp>
      <p:sp>
        <p:nvSpPr>
          <p:cNvPr id="296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DC9441A-1E6E-42C6-9C5B-D654655B4503}" type="slidenum">
              <a:rPr lang="en-GB"/>
              <a:pPr fontAlgn="base">
                <a:spcBef>
                  <a:spcPct val="0"/>
                </a:spcBef>
                <a:spcAft>
                  <a:spcPct val="0"/>
                </a:spcAft>
                <a:defRPr/>
              </a:pPr>
              <a:t>9</a:t>
            </a:fld>
            <a:endParaRPr lang="en-GB"/>
          </a:p>
        </p:txBody>
      </p:sp>
    </p:spTree>
    <p:extLst>
      <p:ext uri="{BB962C8B-B14F-4D97-AF65-F5344CB8AC3E}">
        <p14:creationId xmlns:p14="http://schemas.microsoft.com/office/powerpoint/2010/main" val="854853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dirty="0" smtClean="0"/>
              <a:t>Now it is time to look at the second worksheet that you have done. We asked you to look at the sheet called ‘online and offline friends’.</a:t>
            </a:r>
            <a:r>
              <a:rPr lang="en-GB" baseline="0" dirty="0" smtClean="0"/>
              <a:t> D</a:t>
            </a:r>
            <a:r>
              <a:rPr lang="en-GB" dirty="0" smtClean="0"/>
              <a:t>id everyone have a look at this? Did everyone understand how it works. </a:t>
            </a:r>
          </a:p>
          <a:p>
            <a:pPr eaLnBrk="1" hangingPunct="1">
              <a:spcBef>
                <a:spcPct val="0"/>
              </a:spcBef>
            </a:pPr>
            <a:endParaRPr lang="en-GB" dirty="0" smtClean="0"/>
          </a:p>
          <a:p>
            <a:pPr eaLnBrk="1" hangingPunct="1">
              <a:spcBef>
                <a:spcPct val="0"/>
              </a:spcBef>
            </a:pPr>
            <a:r>
              <a:rPr lang="en-GB" dirty="0" smtClean="0"/>
              <a:t>This diagram shows how some people are your friends in the real world, some are your friends that</a:t>
            </a:r>
            <a:r>
              <a:rPr lang="en-GB" baseline="0" dirty="0" smtClean="0"/>
              <a:t> you know only onl</a:t>
            </a:r>
            <a:r>
              <a:rPr lang="en-GB" dirty="0" smtClean="0"/>
              <a:t>ine, and some</a:t>
            </a:r>
            <a:r>
              <a:rPr lang="en-GB" baseline="0" dirty="0" smtClean="0"/>
              <a:t> you know online and offline</a:t>
            </a:r>
            <a:r>
              <a:rPr lang="en-GB" dirty="0" smtClean="0"/>
              <a:t>. (Make</a:t>
            </a:r>
            <a:r>
              <a:rPr lang="en-GB" baseline="0" dirty="0" smtClean="0"/>
              <a:t> sure they understand what Offline means, and explain if not).</a:t>
            </a:r>
          </a:p>
          <a:p>
            <a:pPr eaLnBrk="1" hangingPunct="1">
              <a:spcBef>
                <a:spcPct val="0"/>
              </a:spcBef>
            </a:pPr>
            <a:endParaRPr lang="en-GB" baseline="0" dirty="0" smtClean="0"/>
          </a:p>
          <a:p>
            <a:pPr eaLnBrk="1" hangingPunct="1">
              <a:spcBef>
                <a:spcPct val="0"/>
              </a:spcBef>
            </a:pPr>
            <a:r>
              <a:rPr lang="en-GB" dirty="0" smtClean="0"/>
              <a:t>Would someone like to start and tell us some of the people you would put in each of these circles? Only</a:t>
            </a:r>
            <a:r>
              <a:rPr lang="en-GB" baseline="0" dirty="0" smtClean="0"/>
              <a:t> share this information if you feel comfortable doing so. </a:t>
            </a:r>
            <a:endParaRPr lang="en-GB" dirty="0" smtClean="0"/>
          </a:p>
          <a:p>
            <a:pPr eaLnBrk="1" hangingPunct="1">
              <a:spcBef>
                <a:spcPct val="0"/>
              </a:spcBef>
            </a:pPr>
            <a:endParaRPr lang="en-GB" dirty="0" smtClean="0"/>
          </a:p>
        </p:txBody>
      </p:sp>
      <p:sp>
        <p:nvSpPr>
          <p:cNvPr id="317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9CA7D07-CD80-4239-B90F-A7E95901A18A}" type="slidenum">
              <a:rPr lang="en-GB"/>
              <a:pPr fontAlgn="base">
                <a:spcBef>
                  <a:spcPct val="0"/>
                </a:spcBef>
                <a:spcAft>
                  <a:spcPct val="0"/>
                </a:spcAft>
                <a:defRPr/>
              </a:pPr>
              <a:t>10</a:t>
            </a:fld>
            <a:endParaRPr lang="en-GB"/>
          </a:p>
        </p:txBody>
      </p:sp>
    </p:spTree>
    <p:extLst>
      <p:ext uri="{BB962C8B-B14F-4D97-AF65-F5344CB8AC3E}">
        <p14:creationId xmlns:p14="http://schemas.microsoft.com/office/powerpoint/2010/main" val="28771920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dirty="0" smtClean="0">
                <a:latin typeface="FS Mencap" panose="02000506040000020004" pitchFamily="50" charset="0"/>
              </a:rPr>
              <a:t>Hopefully you now know what information is collected about you online, and what information you need to keep to yourself. </a:t>
            </a:r>
            <a:br>
              <a:rPr lang="en-GB" dirty="0" smtClean="0">
                <a:latin typeface="FS Mencap" panose="02000506040000020004" pitchFamily="50" charset="0"/>
              </a:rPr>
            </a:br>
            <a:endParaRPr lang="en-GB" dirty="0" smtClean="0">
              <a:latin typeface="FS Mencap" panose="02000506040000020004" pitchFamily="50" charset="0"/>
            </a:endParaRPr>
          </a:p>
        </p:txBody>
      </p:sp>
      <p:sp>
        <p:nvSpPr>
          <p:cNvPr id="337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B67573F-74AB-4553-A8FC-885F00845E45}" type="slidenum">
              <a:rPr lang="en-GB"/>
              <a:pPr fontAlgn="base">
                <a:spcBef>
                  <a:spcPct val="0"/>
                </a:spcBef>
                <a:spcAft>
                  <a:spcPct val="0"/>
                </a:spcAft>
                <a:defRPr/>
              </a:pPr>
              <a:t>11</a:t>
            </a:fld>
            <a:endParaRPr lang="en-GB"/>
          </a:p>
        </p:txBody>
      </p:sp>
    </p:spTree>
    <p:extLst>
      <p:ext uri="{BB962C8B-B14F-4D97-AF65-F5344CB8AC3E}">
        <p14:creationId xmlns:p14="http://schemas.microsoft.com/office/powerpoint/2010/main" val="38080646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dirty="0" smtClean="0"/>
              <a:t>We are going to show you some different types of information about you, and we want to know whether you should keep this information safe or share it. </a:t>
            </a:r>
          </a:p>
          <a:p>
            <a:pPr eaLnBrk="1" hangingPunct="1">
              <a:spcBef>
                <a:spcPct val="0"/>
              </a:spcBef>
            </a:pPr>
            <a:endParaRPr lang="en-GB" dirty="0" smtClean="0"/>
          </a:p>
          <a:p>
            <a:pPr eaLnBrk="1" hangingPunct="1">
              <a:spcBef>
                <a:spcPct val="0"/>
              </a:spcBef>
            </a:pPr>
            <a:r>
              <a:rPr lang="en-GB" dirty="0" smtClean="0"/>
              <a:t>If you can shout out safe or share depending</a:t>
            </a:r>
            <a:r>
              <a:rPr lang="en-GB" baseline="0" dirty="0" smtClean="0"/>
              <a:t> on what you think </a:t>
            </a:r>
            <a:r>
              <a:rPr lang="en-GB" dirty="0" smtClean="0"/>
              <a:t>and we will see if we  all agree. Ready?</a:t>
            </a:r>
          </a:p>
        </p:txBody>
      </p:sp>
      <p:sp>
        <p:nvSpPr>
          <p:cNvPr id="358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0A796F4-A1B6-4B89-B820-2EAED0AD62B8}" type="slidenum">
              <a:rPr lang="en-GB"/>
              <a:pPr fontAlgn="base">
                <a:spcBef>
                  <a:spcPct val="0"/>
                </a:spcBef>
                <a:spcAft>
                  <a:spcPct val="0"/>
                </a:spcAft>
                <a:defRPr/>
              </a:pPr>
              <a:t>12</a:t>
            </a:fld>
            <a:endParaRPr lang="en-GB"/>
          </a:p>
        </p:txBody>
      </p:sp>
    </p:spTree>
    <p:extLst>
      <p:ext uri="{BB962C8B-B14F-4D97-AF65-F5344CB8AC3E}">
        <p14:creationId xmlns:p14="http://schemas.microsoft.com/office/powerpoint/2010/main" val="18391480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dirty="0" smtClean="0">
                <a:latin typeface="FS Mencap" panose="02000506040000020004" pitchFamily="50" charset="0"/>
              </a:rPr>
              <a:t>Your full name? </a:t>
            </a:r>
            <a:r>
              <a:rPr lang="en-GB" b="0" dirty="0" smtClean="0">
                <a:solidFill>
                  <a:schemeClr val="bg1"/>
                </a:solidFill>
                <a:latin typeface="FS Mencap" panose="02000506040000020004" pitchFamily="50" charset="0"/>
              </a:rPr>
              <a:t>Safe or Share?</a:t>
            </a:r>
            <a:endParaRPr lang="en-GB" b="0" dirty="0" smtClean="0">
              <a:latin typeface="FS Mencap" panose="02000506040000020004" pitchFamily="50" charset="0"/>
            </a:endParaRPr>
          </a:p>
        </p:txBody>
      </p:sp>
      <p:sp>
        <p:nvSpPr>
          <p:cNvPr id="378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8A53E71-FAC0-4705-AA8B-3E697B131795}" type="slidenum">
              <a:rPr lang="en-GB"/>
              <a:pPr fontAlgn="base">
                <a:spcBef>
                  <a:spcPct val="0"/>
                </a:spcBef>
                <a:spcAft>
                  <a:spcPct val="0"/>
                </a:spcAft>
                <a:defRPr/>
              </a:pPr>
              <a:t>13</a:t>
            </a:fld>
            <a:endParaRPr lang="en-GB"/>
          </a:p>
        </p:txBody>
      </p:sp>
    </p:spTree>
    <p:extLst>
      <p:ext uri="{BB962C8B-B14F-4D97-AF65-F5344CB8AC3E}">
        <p14:creationId xmlns:p14="http://schemas.microsoft.com/office/powerpoint/2010/main" val="14098732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dirty="0" smtClean="0">
                <a:latin typeface="FS Mencap" panose="02000506040000020004" pitchFamily="50" charset="0"/>
              </a:rPr>
              <a:t>Your age? </a:t>
            </a:r>
            <a:r>
              <a:rPr lang="en-GB" b="0" dirty="0" smtClean="0">
                <a:solidFill>
                  <a:schemeClr val="bg1"/>
                </a:solidFill>
                <a:latin typeface="FS Mencap" panose="02000506040000020004" pitchFamily="50" charset="0"/>
              </a:rPr>
              <a:t>Safe or Share?</a:t>
            </a:r>
            <a:r>
              <a:rPr lang="en-GB" b="0" baseline="0" dirty="0" smtClean="0">
                <a:solidFill>
                  <a:schemeClr val="bg1"/>
                </a:solidFill>
                <a:latin typeface="FS Mencap" panose="02000506040000020004" pitchFamily="50" charset="0"/>
              </a:rPr>
              <a:t> </a:t>
            </a:r>
            <a:r>
              <a:rPr lang="en-GB" dirty="0" smtClean="0">
                <a:latin typeface="FS Mencap" panose="02000506040000020004" pitchFamily="50" charset="0"/>
              </a:rPr>
              <a:t>When might you need to give your age?</a:t>
            </a:r>
          </a:p>
          <a:p>
            <a:pPr eaLnBrk="1" hangingPunct="1">
              <a:spcBef>
                <a:spcPct val="0"/>
              </a:spcBef>
            </a:pPr>
            <a:endParaRPr lang="en-GB" dirty="0" smtClean="0"/>
          </a:p>
        </p:txBody>
      </p:sp>
      <p:sp>
        <p:nvSpPr>
          <p:cNvPr id="399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95440E1-8CA1-44D9-9C70-29B17ABF798D}" type="slidenum">
              <a:rPr lang="en-GB"/>
              <a:pPr fontAlgn="base">
                <a:spcBef>
                  <a:spcPct val="0"/>
                </a:spcBef>
                <a:spcAft>
                  <a:spcPct val="0"/>
                </a:spcAft>
                <a:defRPr/>
              </a:pPr>
              <a:t>14</a:t>
            </a:fld>
            <a:endParaRPr lang="en-GB"/>
          </a:p>
        </p:txBody>
      </p:sp>
    </p:spTree>
    <p:extLst>
      <p:ext uri="{BB962C8B-B14F-4D97-AF65-F5344CB8AC3E}">
        <p14:creationId xmlns:p14="http://schemas.microsoft.com/office/powerpoint/2010/main" val="12623228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dirty="0" smtClean="0">
                <a:latin typeface="FS Mencap" panose="02000506040000020004" pitchFamily="50" charset="0"/>
              </a:rPr>
              <a:t>What about your password?</a:t>
            </a:r>
            <a:r>
              <a:rPr lang="en-GB" b="1" dirty="0" smtClean="0">
                <a:solidFill>
                  <a:schemeClr val="bg1"/>
                </a:solidFill>
                <a:latin typeface="FS Mencap" panose="02000506040000020004" pitchFamily="50" charset="0"/>
              </a:rPr>
              <a:t> </a:t>
            </a:r>
            <a:r>
              <a:rPr lang="en-GB" b="0" dirty="0" smtClean="0">
                <a:solidFill>
                  <a:schemeClr val="bg1"/>
                </a:solidFill>
                <a:latin typeface="FS Mencap" panose="02000506040000020004" pitchFamily="50" charset="0"/>
              </a:rPr>
              <a:t>Safe or Share?</a:t>
            </a:r>
            <a:r>
              <a:rPr lang="en-GB" b="0" dirty="0" smtClean="0">
                <a:latin typeface="FS Mencap" panose="02000506040000020004" pitchFamily="50" charset="0"/>
              </a:rPr>
              <a:t> </a:t>
            </a:r>
            <a:r>
              <a:rPr lang="en-GB" dirty="0" smtClean="0">
                <a:latin typeface="FS Mencap" panose="02000506040000020004" pitchFamily="50" charset="0"/>
              </a:rPr>
              <a:t>Is there ever a time when you’d give your password to someone online?</a:t>
            </a:r>
          </a:p>
        </p:txBody>
      </p:sp>
      <p:sp>
        <p:nvSpPr>
          <p:cNvPr id="419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9FCFEEE-1866-44C7-9176-4BF1A019DC0C}" type="slidenum">
              <a:rPr lang="en-GB"/>
              <a:pPr fontAlgn="base">
                <a:spcBef>
                  <a:spcPct val="0"/>
                </a:spcBef>
                <a:spcAft>
                  <a:spcPct val="0"/>
                </a:spcAft>
                <a:defRPr/>
              </a:pPr>
              <a:t>15</a:t>
            </a:fld>
            <a:endParaRPr lang="en-GB"/>
          </a:p>
        </p:txBody>
      </p:sp>
    </p:spTree>
    <p:extLst>
      <p:ext uri="{BB962C8B-B14F-4D97-AF65-F5344CB8AC3E}">
        <p14:creationId xmlns:p14="http://schemas.microsoft.com/office/powerpoint/2010/main" val="20063479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dirty="0" smtClean="0">
                <a:latin typeface="FS Mencap" panose="02000506040000020004" pitchFamily="50" charset="0"/>
              </a:rPr>
              <a:t>What about your school address? This is a bit trickier.</a:t>
            </a:r>
            <a:r>
              <a:rPr lang="en-GB" baseline="0" dirty="0" smtClean="0">
                <a:latin typeface="FS Mencap" panose="02000506040000020004" pitchFamily="50" charset="0"/>
              </a:rPr>
              <a:t> </a:t>
            </a:r>
            <a:r>
              <a:rPr lang="en-GB" b="0" dirty="0" smtClean="0">
                <a:solidFill>
                  <a:schemeClr val="bg1"/>
                </a:solidFill>
                <a:latin typeface="FS Mencap" panose="02000506040000020004" pitchFamily="50" charset="0"/>
              </a:rPr>
              <a:t>Safe or Share?</a:t>
            </a:r>
            <a:r>
              <a:rPr lang="en-GB" b="0" dirty="0" smtClean="0">
                <a:latin typeface="FS Mencap" panose="02000506040000020004" pitchFamily="50" charset="0"/>
              </a:rPr>
              <a:t> </a:t>
            </a:r>
          </a:p>
          <a:p>
            <a:pPr eaLnBrk="1" hangingPunct="1">
              <a:spcBef>
                <a:spcPct val="0"/>
              </a:spcBef>
            </a:pPr>
            <a:r>
              <a:rPr lang="en-GB" dirty="0" smtClean="0">
                <a:latin typeface="FS Mencap" panose="02000506040000020004" pitchFamily="50" charset="0"/>
              </a:rPr>
              <a:t>Why would you not want to put this up on somewhere like Facebook?</a:t>
            </a:r>
          </a:p>
        </p:txBody>
      </p:sp>
      <p:sp>
        <p:nvSpPr>
          <p:cNvPr id="440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0186ABF-584A-4400-B5AB-5BFCD68091E0}" type="slidenum">
              <a:rPr lang="en-GB"/>
              <a:pPr fontAlgn="base">
                <a:spcBef>
                  <a:spcPct val="0"/>
                </a:spcBef>
                <a:spcAft>
                  <a:spcPct val="0"/>
                </a:spcAft>
                <a:defRPr/>
              </a:pPr>
              <a:t>16</a:t>
            </a:fld>
            <a:endParaRPr lang="en-GB"/>
          </a:p>
        </p:txBody>
      </p:sp>
    </p:spTree>
    <p:extLst>
      <p:ext uri="{BB962C8B-B14F-4D97-AF65-F5344CB8AC3E}">
        <p14:creationId xmlns:p14="http://schemas.microsoft.com/office/powerpoint/2010/main" val="18035497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dirty="0" smtClean="0">
                <a:latin typeface="FS Mencap" panose="02000506040000020004" pitchFamily="50" charset="0"/>
              </a:rPr>
              <a:t>Your hobbies. </a:t>
            </a:r>
            <a:r>
              <a:rPr lang="en-GB" b="0" dirty="0" smtClean="0">
                <a:solidFill>
                  <a:schemeClr val="bg1"/>
                </a:solidFill>
                <a:latin typeface="FS Mencap" panose="02000506040000020004" pitchFamily="50" charset="0"/>
              </a:rPr>
              <a:t>Safe or Share ?</a:t>
            </a:r>
            <a:endParaRPr lang="en-GB" b="0" dirty="0" smtClean="0">
              <a:latin typeface="FS Mencap" panose="02000506040000020004" pitchFamily="50" charset="0"/>
            </a:endParaRPr>
          </a:p>
        </p:txBody>
      </p:sp>
      <p:sp>
        <p:nvSpPr>
          <p:cNvPr id="460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4609EDD-FDE7-4499-A606-9E8AA9259F8D}" type="slidenum">
              <a:rPr lang="en-GB"/>
              <a:pPr fontAlgn="base">
                <a:spcBef>
                  <a:spcPct val="0"/>
                </a:spcBef>
                <a:spcAft>
                  <a:spcPct val="0"/>
                </a:spcAft>
                <a:defRPr/>
              </a:pPr>
              <a:t>17</a:t>
            </a:fld>
            <a:endParaRPr lang="en-GB"/>
          </a:p>
        </p:txBody>
      </p:sp>
    </p:spTree>
    <p:extLst>
      <p:ext uri="{BB962C8B-B14F-4D97-AF65-F5344CB8AC3E}">
        <p14:creationId xmlns:p14="http://schemas.microsoft.com/office/powerpoint/2010/main" val="29051908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b="0" dirty="0" smtClean="0">
                <a:latin typeface="FS Mencap" panose="02000506040000020004" pitchFamily="50" charset="0"/>
              </a:rPr>
              <a:t>Your favourite colour? </a:t>
            </a:r>
            <a:r>
              <a:rPr lang="en-GB" b="0" dirty="0" smtClean="0">
                <a:solidFill>
                  <a:schemeClr val="bg1"/>
                </a:solidFill>
                <a:latin typeface="FS Mencap" panose="02000506040000020004" pitchFamily="50" charset="0"/>
              </a:rPr>
              <a:t>Safe or Share?</a:t>
            </a:r>
            <a:endParaRPr lang="en-GB" b="0" dirty="0" smtClean="0">
              <a:latin typeface="FS Mencap" panose="02000506040000020004" pitchFamily="50" charset="0"/>
            </a:endParaRPr>
          </a:p>
        </p:txBody>
      </p:sp>
      <p:sp>
        <p:nvSpPr>
          <p:cNvPr id="481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D673D61-E11E-44FE-892B-3E868BA96653}" type="slidenum">
              <a:rPr lang="en-GB"/>
              <a:pPr fontAlgn="base">
                <a:spcBef>
                  <a:spcPct val="0"/>
                </a:spcBef>
                <a:spcAft>
                  <a:spcPct val="0"/>
                </a:spcAft>
                <a:defRPr/>
              </a:pPr>
              <a:t>18</a:t>
            </a:fld>
            <a:endParaRPr lang="en-GB"/>
          </a:p>
        </p:txBody>
      </p:sp>
    </p:spTree>
    <p:extLst>
      <p:ext uri="{BB962C8B-B14F-4D97-AF65-F5344CB8AC3E}">
        <p14:creationId xmlns:p14="http://schemas.microsoft.com/office/powerpoint/2010/main" val="28936095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bwMode="auto">
          <a:noFill/>
          <a:ln>
            <a:solidFill>
              <a:srgbClr val="000000"/>
            </a:solidFill>
            <a:miter lim="800000"/>
            <a:headEnd/>
            <a:tailEnd/>
          </a:ln>
        </p:spPr>
      </p:sp>
      <p:sp>
        <p:nvSpPr>
          <p:cNvPr id="522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b="0" dirty="0" smtClean="0">
                <a:latin typeface="FS Mencap" panose="02000506040000020004" pitchFamily="50" charset="0"/>
              </a:rPr>
              <a:t>What about photos of you? </a:t>
            </a:r>
            <a:r>
              <a:rPr lang="en-GB" b="0" dirty="0" smtClean="0">
                <a:solidFill>
                  <a:schemeClr val="bg1"/>
                </a:solidFill>
                <a:latin typeface="FS Mencap" panose="02000506040000020004" pitchFamily="50" charset="0"/>
              </a:rPr>
              <a:t>Safe or Share? </a:t>
            </a:r>
          </a:p>
          <a:p>
            <a:pPr eaLnBrk="1" hangingPunct="1">
              <a:spcBef>
                <a:spcPct val="0"/>
              </a:spcBef>
            </a:pPr>
            <a:r>
              <a:rPr lang="en-GB" b="0" dirty="0" smtClean="0">
                <a:latin typeface="FS Mencap" panose="02000506040000020004" pitchFamily="50" charset="0"/>
              </a:rPr>
              <a:t>How do you decide if the photo is ok to go up? Who should choose if it goes up or not?</a:t>
            </a:r>
          </a:p>
        </p:txBody>
      </p:sp>
      <p:sp>
        <p:nvSpPr>
          <p:cNvPr id="501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D54847A-4905-48A7-96C4-DBB0A3E1BC95}" type="slidenum">
              <a:rPr lang="en-GB"/>
              <a:pPr fontAlgn="base">
                <a:spcBef>
                  <a:spcPct val="0"/>
                </a:spcBef>
                <a:spcAft>
                  <a:spcPct val="0"/>
                </a:spcAft>
                <a:defRPr/>
              </a:pPr>
              <a:t>19</a:t>
            </a:fld>
            <a:endParaRPr lang="en-GB"/>
          </a:p>
        </p:txBody>
      </p:sp>
    </p:spTree>
    <p:extLst>
      <p:ext uri="{BB962C8B-B14F-4D97-AF65-F5344CB8AC3E}">
        <p14:creationId xmlns:p14="http://schemas.microsoft.com/office/powerpoint/2010/main" val="7519150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p:spPr>
      </p:sp>
      <p:sp>
        <p:nvSpPr>
          <p:cNvPr id="542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b="0" dirty="0" smtClean="0">
                <a:latin typeface="FS Mencap" panose="02000506040000020004" pitchFamily="50" charset="0"/>
              </a:rPr>
              <a:t>And what about a video of your friend? </a:t>
            </a:r>
            <a:r>
              <a:rPr lang="en-GB" b="0" dirty="0" smtClean="0">
                <a:solidFill>
                  <a:schemeClr val="bg1"/>
                </a:solidFill>
                <a:latin typeface="FS Mencap" panose="02000506040000020004" pitchFamily="50" charset="0"/>
              </a:rPr>
              <a:t>Safe or Share?</a:t>
            </a:r>
            <a:endParaRPr lang="en-GB" b="0" dirty="0" smtClean="0">
              <a:latin typeface="FS Mencap" panose="02000506040000020004" pitchFamily="50" charset="0"/>
            </a:endParaRPr>
          </a:p>
          <a:p>
            <a:pPr eaLnBrk="1" hangingPunct="1">
              <a:spcBef>
                <a:spcPct val="0"/>
              </a:spcBef>
            </a:pPr>
            <a:r>
              <a:rPr lang="en-GB" dirty="0" smtClean="0">
                <a:latin typeface="FS Mencap" panose="02000506040000020004" pitchFamily="50" charset="0"/>
              </a:rPr>
              <a:t>Why would you not just put it up without asking them?</a:t>
            </a:r>
          </a:p>
        </p:txBody>
      </p:sp>
      <p:sp>
        <p:nvSpPr>
          <p:cNvPr id="522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23A0E7B-C4E2-4A15-8B8C-D56B27F07D08}" type="slidenum">
              <a:rPr lang="en-GB"/>
              <a:pPr fontAlgn="base">
                <a:spcBef>
                  <a:spcPct val="0"/>
                </a:spcBef>
                <a:spcAft>
                  <a:spcPct val="0"/>
                </a:spcAft>
                <a:defRPr/>
              </a:pPr>
              <a:t>20</a:t>
            </a:fld>
            <a:endParaRPr lang="en-GB"/>
          </a:p>
        </p:txBody>
      </p:sp>
    </p:spTree>
    <p:extLst>
      <p:ext uri="{BB962C8B-B14F-4D97-AF65-F5344CB8AC3E}">
        <p14:creationId xmlns:p14="http://schemas.microsoft.com/office/powerpoint/2010/main" val="6922913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bwMode="auto">
          <a:noFill/>
          <a:ln>
            <a:solidFill>
              <a:srgbClr val="000000"/>
            </a:solidFill>
            <a:miter lim="800000"/>
            <a:headEnd/>
            <a:tailEnd/>
          </a:ln>
        </p:spPr>
      </p:sp>
      <p:sp>
        <p:nvSpPr>
          <p:cNvPr id="563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dirty="0" smtClean="0">
                <a:latin typeface="FS Mencap" panose="02000506040000020004" pitchFamily="50" charset="0"/>
              </a:rPr>
              <a:t>So what do you need to do if someone does have information about you that shouldn’t, or something online makes you upset? Ignore it ?Sort it out yourself, or ask someone for help?</a:t>
            </a:r>
          </a:p>
          <a:p>
            <a:pPr eaLnBrk="1" hangingPunct="1">
              <a:spcBef>
                <a:spcPct val="0"/>
              </a:spcBef>
            </a:pPr>
            <a:endParaRPr lang="en-GB" dirty="0" smtClean="0">
              <a:latin typeface="FS Mencap" panose="02000506040000020004" pitchFamily="50" charset="0"/>
            </a:endParaRPr>
          </a:p>
          <a:p>
            <a:pPr eaLnBrk="1" hangingPunct="1">
              <a:spcBef>
                <a:spcPct val="0"/>
              </a:spcBef>
            </a:pPr>
            <a:r>
              <a:rPr lang="en-GB" dirty="0" smtClean="0">
                <a:latin typeface="FS Mencap" panose="02000506040000020004" pitchFamily="50" charset="0"/>
              </a:rPr>
              <a:t>What’s the right answer?</a:t>
            </a:r>
          </a:p>
        </p:txBody>
      </p:sp>
      <p:sp>
        <p:nvSpPr>
          <p:cNvPr id="542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90562AC-75B6-4C5D-87A2-49648863FD32}" type="slidenum">
              <a:rPr lang="en-GB"/>
              <a:pPr fontAlgn="base">
                <a:spcBef>
                  <a:spcPct val="0"/>
                </a:spcBef>
                <a:spcAft>
                  <a:spcPct val="0"/>
                </a:spcAft>
                <a:defRPr/>
              </a:pPr>
              <a:t>21</a:t>
            </a:fld>
            <a:endParaRPr lang="en-GB"/>
          </a:p>
        </p:txBody>
      </p:sp>
    </p:spTree>
    <p:extLst>
      <p:ext uri="{BB962C8B-B14F-4D97-AF65-F5344CB8AC3E}">
        <p14:creationId xmlns:p14="http://schemas.microsoft.com/office/powerpoint/2010/main" val="17369904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bwMode="auto">
          <a:noFill/>
          <a:ln>
            <a:solidFill>
              <a:srgbClr val="000000"/>
            </a:solidFill>
            <a:miter lim="800000"/>
            <a:headEnd/>
            <a:tailEnd/>
          </a:ln>
        </p:spPr>
      </p:sp>
      <p:sp>
        <p:nvSpPr>
          <p:cNvPr id="583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dirty="0" smtClean="0">
                <a:latin typeface="FS Mencap" panose="02000506040000020004" pitchFamily="50" charset="0"/>
              </a:rPr>
              <a:t>Correct! </a:t>
            </a:r>
            <a:r>
              <a:rPr lang="en-GB" u="sng" dirty="0" smtClean="0">
                <a:latin typeface="FS Mencap" panose="02000506040000020004" pitchFamily="50" charset="0"/>
              </a:rPr>
              <a:t>Always </a:t>
            </a:r>
            <a:r>
              <a:rPr lang="en-GB" dirty="0" smtClean="0">
                <a:latin typeface="FS Mencap" panose="02000506040000020004" pitchFamily="50" charset="0"/>
              </a:rPr>
              <a:t>ask someone for help, however silly it seems, or if you’re not sure that something can be done about it, always ask someone for help.</a:t>
            </a:r>
          </a:p>
          <a:p>
            <a:pPr eaLnBrk="1" hangingPunct="1">
              <a:spcBef>
                <a:spcPct val="0"/>
              </a:spcBef>
            </a:pPr>
            <a:endParaRPr lang="en-GB" dirty="0" smtClean="0">
              <a:latin typeface="FS Mencap" panose="02000506040000020004" pitchFamily="50" charset="0"/>
            </a:endParaRPr>
          </a:p>
          <a:p>
            <a:pPr eaLnBrk="1" hangingPunct="1">
              <a:spcBef>
                <a:spcPct val="0"/>
              </a:spcBef>
            </a:pPr>
            <a:r>
              <a:rPr lang="en-GB" dirty="0" smtClean="0">
                <a:latin typeface="FS Mencap" panose="02000506040000020004" pitchFamily="50" charset="0"/>
              </a:rPr>
              <a:t>But who do you ask?</a:t>
            </a:r>
          </a:p>
        </p:txBody>
      </p:sp>
      <p:sp>
        <p:nvSpPr>
          <p:cNvPr id="563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6CF810F-827D-4F86-8A2B-CAA45AA6C2BE}" type="slidenum">
              <a:rPr lang="en-GB"/>
              <a:pPr fontAlgn="base">
                <a:spcBef>
                  <a:spcPct val="0"/>
                </a:spcBef>
                <a:spcAft>
                  <a:spcPct val="0"/>
                </a:spcAft>
                <a:defRPr/>
              </a:pPr>
              <a:t>22</a:t>
            </a:fld>
            <a:endParaRPr lang="en-GB"/>
          </a:p>
        </p:txBody>
      </p:sp>
    </p:spTree>
    <p:extLst>
      <p:ext uri="{BB962C8B-B14F-4D97-AF65-F5344CB8AC3E}">
        <p14:creationId xmlns:p14="http://schemas.microsoft.com/office/powerpoint/2010/main" val="11102304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bwMode="auto">
          <a:noFill/>
          <a:ln>
            <a:solidFill>
              <a:srgbClr val="000000"/>
            </a:solidFill>
            <a:miter lim="800000"/>
            <a:headEnd/>
            <a:tailEnd/>
          </a:ln>
        </p:spPr>
      </p:sp>
      <p:sp>
        <p:nvSpPr>
          <p:cNvPr id="604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dirty="0" smtClean="0">
                <a:latin typeface="FS Mencap" panose="02000506040000020004" pitchFamily="50" charset="0"/>
              </a:rPr>
              <a:t>This is the list that we came up with, who would you go to first? Can anyone think of anyone else you may ask?</a:t>
            </a:r>
          </a:p>
        </p:txBody>
      </p:sp>
      <p:sp>
        <p:nvSpPr>
          <p:cNvPr id="583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CB2B730-2224-48ED-8D80-DE074297C502}" type="slidenum">
              <a:rPr lang="en-GB"/>
              <a:pPr fontAlgn="base">
                <a:spcBef>
                  <a:spcPct val="0"/>
                </a:spcBef>
                <a:spcAft>
                  <a:spcPct val="0"/>
                </a:spcAft>
                <a:defRPr/>
              </a:pPr>
              <a:t>23</a:t>
            </a:fld>
            <a:endParaRPr lang="en-GB"/>
          </a:p>
        </p:txBody>
      </p:sp>
    </p:spTree>
    <p:extLst>
      <p:ext uri="{BB962C8B-B14F-4D97-AF65-F5344CB8AC3E}">
        <p14:creationId xmlns:p14="http://schemas.microsoft.com/office/powerpoint/2010/main" val="1398716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bwMode="auto">
          <a:noFill/>
          <a:ln>
            <a:solidFill>
              <a:srgbClr val="000000"/>
            </a:solidFill>
            <a:miter lim="800000"/>
            <a:headEnd/>
            <a:tailEnd/>
          </a:ln>
        </p:spPr>
      </p:sp>
      <p:sp>
        <p:nvSpPr>
          <p:cNvPr id="624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dirty="0" smtClean="0">
                <a:latin typeface="FS Mencap" panose="02000506040000020004" pitchFamily="50" charset="0"/>
              </a:rPr>
              <a:t>We need to remember that if anything on the internet worries or upsets us, we must always tell someone,</a:t>
            </a:r>
            <a:r>
              <a:rPr lang="en-GB" baseline="0" dirty="0" smtClean="0">
                <a:latin typeface="FS Mencap" panose="02000506040000020004" pitchFamily="50" charset="0"/>
              </a:rPr>
              <a:t> </a:t>
            </a:r>
            <a:r>
              <a:rPr lang="en-GB" dirty="0" smtClean="0">
                <a:latin typeface="FS Mencap" panose="02000506040000020004" pitchFamily="50" charset="0"/>
              </a:rPr>
              <a:t>always report it, always block someone and always save the evidence.</a:t>
            </a:r>
          </a:p>
          <a:p>
            <a:pPr eaLnBrk="1" hangingPunct="1">
              <a:spcBef>
                <a:spcPct val="0"/>
              </a:spcBef>
            </a:pPr>
            <a:endParaRPr lang="en-GB" dirty="0" smtClean="0">
              <a:latin typeface="FS Mencap" panose="02000506040000020004" pitchFamily="50" charset="0"/>
            </a:endParaRPr>
          </a:p>
          <a:p>
            <a:pPr eaLnBrk="1" hangingPunct="1">
              <a:spcBef>
                <a:spcPct val="0"/>
              </a:spcBef>
            </a:pPr>
            <a:r>
              <a:rPr lang="en-GB" dirty="0" smtClean="0">
                <a:latin typeface="FS Mencap" panose="02000506040000020004" pitchFamily="50" charset="0"/>
              </a:rPr>
              <a:t>Do people know what save the evidence means? It means that you need to keep the message or thing that is upsetting you so that you can show it to someone else.</a:t>
            </a:r>
          </a:p>
          <a:p>
            <a:pPr eaLnBrk="1" hangingPunct="1">
              <a:spcBef>
                <a:spcPct val="0"/>
              </a:spcBef>
            </a:pPr>
            <a:endParaRPr lang="en-GB" dirty="0" smtClean="0">
              <a:latin typeface="FS Mencap" panose="02000506040000020004" pitchFamily="50" charset="0"/>
            </a:endParaRPr>
          </a:p>
          <a:p>
            <a:pPr eaLnBrk="1" hangingPunct="1">
              <a:spcBef>
                <a:spcPct val="0"/>
              </a:spcBef>
            </a:pPr>
            <a:r>
              <a:rPr lang="en-GB" dirty="0" smtClean="0">
                <a:latin typeface="FS Mencap" panose="02000506040000020004" pitchFamily="50" charset="0"/>
              </a:rPr>
              <a:t>In the UK, we have an organisation called the </a:t>
            </a:r>
            <a:r>
              <a:rPr lang="en-US" dirty="0" smtClean="0">
                <a:latin typeface="FS Mencap" panose="02000506040000020004" pitchFamily="50" charset="0"/>
              </a:rPr>
              <a:t>Information Commissioners Office. They have a website which tells us all about our rights about our data, about the laws that companies have to follow, and what we need to do if they are not following these laws and keeping information that it is not right for them to keep. </a:t>
            </a:r>
          </a:p>
          <a:p>
            <a:pPr eaLnBrk="1" hangingPunct="1">
              <a:spcBef>
                <a:spcPct val="0"/>
              </a:spcBef>
            </a:pPr>
            <a:endParaRPr lang="en-US" dirty="0" smtClean="0">
              <a:latin typeface="FS Mencap" panose="02000506040000020004" pitchFamily="50" charset="0"/>
            </a:endParaRPr>
          </a:p>
          <a:p>
            <a:pPr eaLnBrk="1" hangingPunct="1">
              <a:spcBef>
                <a:spcPct val="0"/>
              </a:spcBef>
            </a:pPr>
            <a:r>
              <a:rPr lang="en-US" dirty="0" smtClean="0">
                <a:latin typeface="FS Mencap" panose="02000506040000020004" pitchFamily="50" charset="0"/>
              </a:rPr>
              <a:t>They are also the organisation that we can make a complaint to, about things that happen to us online.</a:t>
            </a:r>
          </a:p>
          <a:p>
            <a:pPr eaLnBrk="1" hangingPunct="1">
              <a:spcBef>
                <a:spcPct val="0"/>
              </a:spcBef>
            </a:pPr>
            <a:endParaRPr lang="en-US" dirty="0" smtClean="0">
              <a:latin typeface="FS Mencap" panose="02000506040000020004" pitchFamily="50" charset="0"/>
            </a:endParaRPr>
          </a:p>
          <a:p>
            <a:pPr eaLnBrk="1" hangingPunct="1">
              <a:spcBef>
                <a:spcPct val="0"/>
              </a:spcBef>
            </a:pPr>
            <a:endParaRPr lang="en-US" dirty="0" smtClean="0">
              <a:latin typeface="FS Mencap" panose="02000506040000020004" pitchFamily="50" charset="0"/>
            </a:endParaRPr>
          </a:p>
          <a:p>
            <a:pPr eaLnBrk="1" hangingPunct="1">
              <a:spcBef>
                <a:spcPct val="0"/>
              </a:spcBef>
            </a:pPr>
            <a:endParaRPr lang="en-US" dirty="0" smtClean="0">
              <a:latin typeface="FS Mencap" panose="02000506040000020004" pitchFamily="50" charset="0"/>
            </a:endParaRPr>
          </a:p>
          <a:p>
            <a:pPr eaLnBrk="1" hangingPunct="1">
              <a:spcBef>
                <a:spcPct val="0"/>
              </a:spcBef>
            </a:pPr>
            <a:endParaRPr lang="en-US" dirty="0" smtClean="0">
              <a:latin typeface="FS Mencap" panose="02000506040000020004" pitchFamily="50" charset="0"/>
            </a:endParaRPr>
          </a:p>
          <a:p>
            <a:pPr eaLnBrk="1" hangingPunct="1">
              <a:spcBef>
                <a:spcPct val="0"/>
              </a:spcBef>
            </a:pPr>
            <a:endParaRPr lang="en-GB" dirty="0" smtClean="0">
              <a:latin typeface="FS Mencap" panose="02000506040000020004" pitchFamily="50" charset="0"/>
            </a:endParaRPr>
          </a:p>
          <a:p>
            <a:pPr eaLnBrk="1" hangingPunct="1">
              <a:spcBef>
                <a:spcPct val="0"/>
              </a:spcBef>
            </a:pPr>
            <a:endParaRPr lang="en-GB" dirty="0" smtClean="0">
              <a:latin typeface="FS Mencap" panose="02000506040000020004" pitchFamily="50" charset="0"/>
            </a:endParaRPr>
          </a:p>
          <a:p>
            <a:pPr eaLnBrk="1" hangingPunct="1">
              <a:spcBef>
                <a:spcPct val="0"/>
              </a:spcBef>
            </a:pPr>
            <a:endParaRPr lang="en-GB" dirty="0" smtClean="0">
              <a:latin typeface="FS Mencap" panose="02000506040000020004" pitchFamily="50" charset="0"/>
            </a:endParaRPr>
          </a:p>
        </p:txBody>
      </p:sp>
      <p:sp>
        <p:nvSpPr>
          <p:cNvPr id="604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514D696-2300-4E0C-8002-7CC3CE4263CE}" type="slidenum">
              <a:rPr lang="en-GB"/>
              <a:pPr fontAlgn="base">
                <a:spcBef>
                  <a:spcPct val="0"/>
                </a:spcBef>
                <a:spcAft>
                  <a:spcPct val="0"/>
                </a:spcAft>
                <a:defRPr/>
              </a:pPr>
              <a:t>24</a:t>
            </a:fld>
            <a:endParaRPr lang="en-GB"/>
          </a:p>
        </p:txBody>
      </p:sp>
    </p:spTree>
    <p:extLst>
      <p:ext uri="{BB962C8B-B14F-4D97-AF65-F5344CB8AC3E}">
        <p14:creationId xmlns:p14="http://schemas.microsoft.com/office/powerpoint/2010/main" val="41214909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Lets watch</a:t>
            </a:r>
            <a:r>
              <a:rPr lang="en-US" baseline="0" dirty="0" smtClean="0"/>
              <a:t> a video with some top tips on being safe online! (Video linked to the photo)</a:t>
            </a:r>
            <a:endParaRPr lang="en-US" dirty="0" smtClean="0"/>
          </a:p>
        </p:txBody>
      </p:sp>
      <p:sp>
        <p:nvSpPr>
          <p:cNvPr id="624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7DC07EB-4B82-4D42-9B83-6095F77042DD}" type="slidenum">
              <a:rPr lang="en-GB"/>
              <a:pPr fontAlgn="base">
                <a:spcBef>
                  <a:spcPct val="0"/>
                </a:spcBef>
                <a:spcAft>
                  <a:spcPct val="0"/>
                </a:spcAft>
                <a:defRPr/>
              </a:pPr>
              <a:t>25</a:t>
            </a:fld>
            <a:endParaRPr lang="en-GB"/>
          </a:p>
        </p:txBody>
      </p:sp>
    </p:spTree>
    <p:extLst>
      <p:ext uri="{BB962C8B-B14F-4D97-AF65-F5344CB8AC3E}">
        <p14:creationId xmlns:p14="http://schemas.microsoft.com/office/powerpoint/2010/main" val="6597647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bwMode="auto">
          <a:noFill/>
          <a:ln>
            <a:solidFill>
              <a:srgbClr val="000000"/>
            </a:solidFill>
            <a:miter lim="800000"/>
            <a:headEnd/>
            <a:tailEnd/>
          </a:ln>
        </p:spPr>
      </p:sp>
      <p:sp>
        <p:nvSpPr>
          <p:cNvPr id="665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dirty="0" smtClean="0">
                <a:latin typeface="FS Mencap" panose="02000506040000020004" pitchFamily="50" charset="0"/>
              </a:rPr>
              <a:t>Trainer: These are the five tips here, has anyone got any questions about any of these tips?</a:t>
            </a:r>
          </a:p>
          <a:p>
            <a:pPr eaLnBrk="1" hangingPunct="1">
              <a:spcBef>
                <a:spcPct val="0"/>
              </a:spcBef>
            </a:pPr>
            <a:endParaRPr lang="en-GB" dirty="0" smtClean="0"/>
          </a:p>
        </p:txBody>
      </p:sp>
      <p:sp>
        <p:nvSpPr>
          <p:cNvPr id="645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B05A48-435A-4F94-A791-667C6F1C9B68}" type="slidenum">
              <a:rPr lang="en-GB"/>
              <a:pPr fontAlgn="base">
                <a:spcBef>
                  <a:spcPct val="0"/>
                </a:spcBef>
                <a:spcAft>
                  <a:spcPct val="0"/>
                </a:spcAft>
                <a:defRPr/>
              </a:pPr>
              <a:t>26</a:t>
            </a:fld>
            <a:endParaRPr lang="en-GB"/>
          </a:p>
        </p:txBody>
      </p:sp>
    </p:spTree>
    <p:extLst>
      <p:ext uri="{BB962C8B-B14F-4D97-AF65-F5344CB8AC3E}">
        <p14:creationId xmlns:p14="http://schemas.microsoft.com/office/powerpoint/2010/main" val="30637860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dirty="0" smtClean="0">
                <a:latin typeface="FS Mencap" panose="02000506040000020004" pitchFamily="50" charset="0"/>
              </a:rPr>
              <a:t>Trainer: And remember, always be safe online.</a:t>
            </a:r>
          </a:p>
        </p:txBody>
      </p:sp>
      <p:sp>
        <p:nvSpPr>
          <p:cNvPr id="686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A3834C5-8C1C-4039-896D-D2630E3CC0F3}" type="slidenum">
              <a:rPr lang="en-GB"/>
              <a:pPr fontAlgn="base">
                <a:spcBef>
                  <a:spcPct val="0"/>
                </a:spcBef>
                <a:spcAft>
                  <a:spcPct val="0"/>
                </a:spcAft>
                <a:defRPr/>
              </a:pPr>
              <a:t>27</a:t>
            </a:fld>
            <a:endParaRPr lang="en-GB"/>
          </a:p>
        </p:txBody>
      </p:sp>
    </p:spTree>
    <p:extLst>
      <p:ext uri="{BB962C8B-B14F-4D97-AF65-F5344CB8AC3E}">
        <p14:creationId xmlns:p14="http://schemas.microsoft.com/office/powerpoint/2010/main" val="24986889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A9DD510D-9D24-4731-9003-22C41CE58484}" type="datetimeFigureOut">
              <a:rPr lang="en-GB"/>
              <a:pPr>
                <a:defRPr/>
              </a:pPr>
              <a:t>23/09/2016</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EDA74523-165F-4453-8696-E51AD1260F19}"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50849462-149F-453F-A71D-FFD96B860A7C}" type="datetimeFigureOut">
              <a:rPr lang="en-GB"/>
              <a:pPr>
                <a:defRPr/>
              </a:pPr>
              <a:t>23/09/2016</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966E016C-9CB2-4B88-808E-F309C2958A37}"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0DD60084-5DF5-45D0-A810-5684D15EE058}" type="datetimeFigureOut">
              <a:rPr lang="en-GB"/>
              <a:pPr>
                <a:defRPr/>
              </a:pPr>
              <a:t>23/09/2016</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B7602254-64D8-4429-9E53-D53C3E9F2703}"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2F81DDFB-0ECF-43DA-849E-D9EBA57FB176}" type="datetimeFigureOut">
              <a:rPr lang="en-GB"/>
              <a:pPr>
                <a:defRPr/>
              </a:pPr>
              <a:t>23/09/2016</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63673872-262A-4DFD-A4BA-8AD729E9941D}"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03A7A95B-A180-4839-8A77-23887E72372B}" type="datetimeFigureOut">
              <a:rPr lang="en-GB"/>
              <a:pPr>
                <a:defRPr/>
              </a:pPr>
              <a:t>23/09/2016</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5F19F2B7-62ED-4C94-AD58-1E35B4A0C30C}"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DAFF610C-22BD-4519-9876-174063B550FF}" type="datetimeFigureOut">
              <a:rPr lang="en-GB"/>
              <a:pPr>
                <a:defRPr/>
              </a:pPr>
              <a:t>23/09/2016</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8B7248D9-E6A3-4999-A961-8ABEB7B2BEA1}"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9B61220-608E-4EC1-A64C-9805B6BEF066}" type="datetimeFigureOut">
              <a:rPr lang="en-GB"/>
              <a:pPr>
                <a:defRPr/>
              </a:pPr>
              <a:t>23/09/2016</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5215D358-548B-43EB-8830-9431407297BF}"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BA3057B-6276-47CA-AC94-0B116A6BE6F3}" type="datetimeFigureOut">
              <a:rPr lang="en-GB"/>
              <a:pPr>
                <a:defRPr/>
              </a:pPr>
              <a:t>23/09/2016</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259448D9-2C05-444C-B84A-57D1ED2DE35A}"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9BBC4FB-5D99-4E33-BC2F-365ED94EEE40}" type="datetimeFigureOut">
              <a:rPr lang="en-GB"/>
              <a:pPr>
                <a:defRPr/>
              </a:pPr>
              <a:t>23/09/2016</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A9529564-BC2B-49D9-9ED6-5D2DD189E4D6}"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DDE13E11-8CBB-4F46-B170-CFA2A533FB0F}" type="datetimeFigureOut">
              <a:rPr lang="en-GB"/>
              <a:pPr>
                <a:defRPr/>
              </a:pPr>
              <a:t>23/09/2016</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12949A85-F673-4EFE-B386-A603C7895CD1}"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C974871C-E4A4-4D08-BD31-9BF5AE2980C9}" type="datetimeFigureOut">
              <a:rPr lang="en-GB"/>
              <a:pPr>
                <a:defRPr/>
              </a:pPr>
              <a:t>23/09/2016</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933EC206-33BA-4149-A04C-715884B2E429}"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7" name="Text Placeholder 2"/>
          <p:cNvSpPr>
            <a:spLocks noGrp="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2D2A7540-6A02-4797-83A6-FDD435E57D91}" type="datetimeFigureOut">
              <a:rPr lang="en-GB"/>
              <a:pPr>
                <a:defRPr/>
              </a:pPr>
              <a:t>23/09/2016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4358B28E-FA98-4507-8011-B8DDD7E9083E}"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a:defRPr>
      </a:lvl2pPr>
      <a:lvl3pPr algn="l" rtl="0" eaLnBrk="0" fontAlgn="base" hangingPunct="0">
        <a:lnSpc>
          <a:spcPct val="90000"/>
        </a:lnSpc>
        <a:spcBef>
          <a:spcPct val="0"/>
        </a:spcBef>
        <a:spcAft>
          <a:spcPct val="0"/>
        </a:spcAft>
        <a:defRPr sz="4400">
          <a:solidFill>
            <a:schemeClr val="tx1"/>
          </a:solidFill>
          <a:latin typeface="Calibri Light"/>
        </a:defRPr>
      </a:lvl3pPr>
      <a:lvl4pPr algn="l" rtl="0" eaLnBrk="0" fontAlgn="base" hangingPunct="0">
        <a:lnSpc>
          <a:spcPct val="90000"/>
        </a:lnSpc>
        <a:spcBef>
          <a:spcPct val="0"/>
        </a:spcBef>
        <a:spcAft>
          <a:spcPct val="0"/>
        </a:spcAft>
        <a:defRPr sz="4400">
          <a:solidFill>
            <a:schemeClr val="tx1"/>
          </a:solidFill>
          <a:latin typeface="Calibri Light"/>
        </a:defRPr>
      </a:lvl4pPr>
      <a:lvl5pPr algn="l" rtl="0" eaLnBrk="0" fontAlgn="base" hangingPunct="0">
        <a:lnSpc>
          <a:spcPct val="90000"/>
        </a:lnSpc>
        <a:spcBef>
          <a:spcPct val="0"/>
        </a:spcBef>
        <a:spcAft>
          <a:spcPct val="0"/>
        </a:spcAft>
        <a:defRPr sz="4400">
          <a:solidFill>
            <a:schemeClr val="tx1"/>
          </a:solidFill>
          <a:latin typeface="Calibri Light"/>
        </a:defRPr>
      </a:lvl5pPr>
      <a:lvl6pPr marL="457200" algn="l" rtl="0" fontAlgn="base">
        <a:lnSpc>
          <a:spcPct val="90000"/>
        </a:lnSpc>
        <a:spcBef>
          <a:spcPct val="0"/>
        </a:spcBef>
        <a:spcAft>
          <a:spcPct val="0"/>
        </a:spcAft>
        <a:defRPr sz="4400">
          <a:solidFill>
            <a:schemeClr val="tx1"/>
          </a:solidFill>
          <a:latin typeface="Calibri Light"/>
        </a:defRPr>
      </a:lvl6pPr>
      <a:lvl7pPr marL="914400" algn="l" rtl="0" fontAlgn="base">
        <a:lnSpc>
          <a:spcPct val="90000"/>
        </a:lnSpc>
        <a:spcBef>
          <a:spcPct val="0"/>
        </a:spcBef>
        <a:spcAft>
          <a:spcPct val="0"/>
        </a:spcAft>
        <a:defRPr sz="4400">
          <a:solidFill>
            <a:schemeClr val="tx1"/>
          </a:solidFill>
          <a:latin typeface="Calibri Light"/>
        </a:defRPr>
      </a:lvl7pPr>
      <a:lvl8pPr marL="1371600" algn="l" rtl="0" fontAlgn="base">
        <a:lnSpc>
          <a:spcPct val="90000"/>
        </a:lnSpc>
        <a:spcBef>
          <a:spcPct val="0"/>
        </a:spcBef>
        <a:spcAft>
          <a:spcPct val="0"/>
        </a:spcAft>
        <a:defRPr sz="4400">
          <a:solidFill>
            <a:schemeClr val="tx1"/>
          </a:solidFill>
          <a:latin typeface="Calibri Light"/>
        </a:defRPr>
      </a:lvl8pPr>
      <a:lvl9pPr marL="1828800" algn="l" rtl="0" fontAlgn="base">
        <a:lnSpc>
          <a:spcPct val="90000"/>
        </a:lnSpc>
        <a:spcBef>
          <a:spcPct val="0"/>
        </a:spcBef>
        <a:spcAft>
          <a:spcPct val="0"/>
        </a:spcAft>
        <a:defRPr sz="4400">
          <a:solidFill>
            <a:schemeClr val="tx1"/>
          </a:solidFill>
          <a:latin typeface="Calibri Light"/>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gi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youtu.be/UcBhqYLTfjA?list=PLia1JRH3Zek0bQhFbfb4ngKvt62iUlwCz&amp;t=39"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ctrTitle"/>
          </p:nvPr>
        </p:nvSpPr>
        <p:spPr>
          <a:xfrm>
            <a:off x="1536700" y="2087563"/>
            <a:ext cx="9144000" cy="2185987"/>
          </a:xfrm>
        </p:spPr>
        <p:txBody>
          <a:bodyPr/>
          <a:lstStyle/>
          <a:p>
            <a:pPr eaLnBrk="1" hangingPunct="1"/>
            <a:r>
              <a:rPr lang="en-GB" smtClean="0">
                <a:latin typeface="FS Mencap" panose="02000506040000020004" pitchFamily="50" charset="0"/>
              </a:rPr>
              <a:t/>
            </a:r>
            <a:br>
              <a:rPr lang="en-GB" smtClean="0">
                <a:latin typeface="FS Mencap" panose="02000506040000020004" pitchFamily="50" charset="0"/>
              </a:rPr>
            </a:br>
            <a:endParaRPr lang="en-GB" smtClean="0">
              <a:latin typeface="FS Mencap" panose="02000506040000020004" pitchFamily="50" charset="0"/>
            </a:endParaRPr>
          </a:p>
        </p:txBody>
      </p:sp>
      <p:sp>
        <p:nvSpPr>
          <p:cNvPr id="15362" name="Rectangle 3"/>
          <p:cNvSpPr>
            <a:spLocks noChangeArrowheads="1"/>
          </p:cNvSpPr>
          <p:nvPr/>
        </p:nvSpPr>
        <p:spPr bwMode="auto">
          <a:xfrm>
            <a:off x="3438525" y="3244850"/>
            <a:ext cx="185738" cy="368300"/>
          </a:xfrm>
          <a:prstGeom prst="rect">
            <a:avLst/>
          </a:prstGeom>
          <a:noFill/>
          <a:ln w="9525">
            <a:noFill/>
            <a:miter lim="800000"/>
            <a:headEnd/>
            <a:tailEnd/>
          </a:ln>
        </p:spPr>
        <p:txBody>
          <a:bodyPr wrap="none">
            <a:spAutoFit/>
          </a:bodyPr>
          <a:lstStyle/>
          <a:p>
            <a:endParaRPr lang="en-GB">
              <a:latin typeface="FS Mencap" panose="02000506040000020004" pitchFamily="50" charset="0"/>
            </a:endParaRPr>
          </a:p>
        </p:txBody>
      </p:sp>
      <p:pic>
        <p:nvPicPr>
          <p:cNvPr id="15365" name="Picture 3"/>
          <p:cNvPicPr>
            <a:picLocks noChangeAspect="1"/>
          </p:cNvPicPr>
          <p:nvPr/>
        </p:nvPicPr>
        <p:blipFill>
          <a:blip r:embed="rId3"/>
          <a:srcRect/>
          <a:stretch>
            <a:fillRect/>
          </a:stretch>
        </p:blipFill>
        <p:spPr bwMode="auto">
          <a:xfrm>
            <a:off x="422754" y="132310"/>
            <a:ext cx="3388923" cy="2503966"/>
          </a:xfrm>
          <a:prstGeom prst="rect">
            <a:avLst/>
          </a:prstGeom>
          <a:noFill/>
          <a:ln w="9525">
            <a:noFill/>
            <a:miter lim="800000"/>
            <a:headEnd/>
            <a:tailEnd/>
          </a:ln>
        </p:spPr>
      </p:pic>
      <p:pic>
        <p:nvPicPr>
          <p:cNvPr id="15366" name="Picture 2"/>
          <p:cNvPicPr>
            <a:picLocks noChangeAspect="1" noChangeArrowheads="1"/>
          </p:cNvPicPr>
          <p:nvPr/>
        </p:nvPicPr>
        <p:blipFill>
          <a:blip r:embed="rId4"/>
          <a:srcRect/>
          <a:stretch>
            <a:fillRect/>
          </a:stretch>
        </p:blipFill>
        <p:spPr bwMode="auto">
          <a:xfrm>
            <a:off x="8379194" y="-23813"/>
            <a:ext cx="3961699" cy="2660089"/>
          </a:xfrm>
          <a:prstGeom prst="rect">
            <a:avLst/>
          </a:prstGeom>
          <a:noFill/>
          <a:ln w="9525">
            <a:noFill/>
            <a:miter lim="800000"/>
            <a:headEnd/>
            <a:tailEnd/>
          </a:ln>
        </p:spPr>
      </p:pic>
      <p:sp>
        <p:nvSpPr>
          <p:cNvPr id="15367" name="Titre 1"/>
          <p:cNvSpPr>
            <a:spLocks/>
          </p:cNvSpPr>
          <p:nvPr/>
        </p:nvSpPr>
        <p:spPr bwMode="auto">
          <a:xfrm>
            <a:off x="2222500" y="2878137"/>
            <a:ext cx="7772400" cy="1470025"/>
          </a:xfrm>
          <a:prstGeom prst="rect">
            <a:avLst/>
          </a:prstGeom>
          <a:solidFill>
            <a:srgbClr val="FF3399"/>
          </a:solidFill>
          <a:ln w="9525">
            <a:noFill/>
            <a:miter lim="800000"/>
            <a:headEnd/>
            <a:tailEnd/>
          </a:ln>
        </p:spPr>
        <p:txBody>
          <a:bodyPr anchor="ctr"/>
          <a:lstStyle/>
          <a:p>
            <a:pPr algn="ctr">
              <a:lnSpc>
                <a:spcPct val="90000"/>
              </a:lnSpc>
            </a:pPr>
            <a:r>
              <a:rPr lang="fr-FR" sz="4400">
                <a:solidFill>
                  <a:schemeClr val="bg1"/>
                </a:solidFill>
                <a:latin typeface="FS Mencap" panose="02000506040000020004" pitchFamily="50" charset="0"/>
                <a:cs typeface="Arial" charset="0"/>
              </a:rPr>
              <a:t>SafeSurfing Module 5</a:t>
            </a:r>
          </a:p>
        </p:txBody>
      </p:sp>
      <p:pic>
        <p:nvPicPr>
          <p:cNvPr id="7" name="Picture 2" descr="https://www.mencap.org.uk/sites/default/files/mencap_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08713" y="5553553"/>
            <a:ext cx="1746965" cy="107933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1"/>
          <p:cNvSpPr txBox="1"/>
          <p:nvPr/>
        </p:nvSpPr>
        <p:spPr>
          <a:xfrm>
            <a:off x="462555" y="6264165"/>
            <a:ext cx="2148289" cy="369332"/>
          </a:xfrm>
          <a:prstGeom prst="rect">
            <a:avLst/>
          </a:prstGeom>
          <a:noFill/>
        </p:spPr>
        <p:txBody>
          <a:bodyPr wrap="square" rtlCol="0">
            <a:spAutoFit/>
          </a:bodyPr>
          <a:lstStyle>
            <a:defPPr>
              <a:defRPr lang="fr-FR"/>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GB" dirty="0" smtClean="0">
                <a:latin typeface="FS Mencap" panose="02000506040000020004" pitchFamily="50" charset="0"/>
              </a:rPr>
              <a:t>September 2016</a:t>
            </a:r>
            <a:endParaRPr lang="en-US" dirty="0">
              <a:latin typeface="FS Mencap" panose="02000506040000020004" pitchFamily="50"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solidFill>
            <a:srgbClr val="FF3399"/>
          </a:solidFill>
          <a:ln>
            <a:solidFill>
              <a:schemeClr val="bg1"/>
            </a:solidFill>
          </a:ln>
        </p:spPr>
        <p:txBody>
          <a:bodyPr/>
          <a:lstStyle/>
          <a:p>
            <a:pPr algn="ctr" eaLnBrk="1" hangingPunct="1"/>
            <a:r>
              <a:rPr lang="en-GB" b="1" dirty="0" smtClean="0">
                <a:solidFill>
                  <a:schemeClr val="bg1"/>
                </a:solidFill>
                <a:latin typeface="FS Mencap" panose="02000506040000020004" pitchFamily="50" charset="0"/>
              </a:rPr>
              <a:t>The </a:t>
            </a:r>
            <a:r>
              <a:rPr lang="en-GB" b="1" dirty="0" err="1" smtClean="0">
                <a:solidFill>
                  <a:schemeClr val="bg1"/>
                </a:solidFill>
                <a:latin typeface="FS Mencap" panose="02000506040000020004" pitchFamily="50" charset="0"/>
              </a:rPr>
              <a:t>SafeSurfing</a:t>
            </a:r>
            <a:r>
              <a:rPr lang="en-GB" b="1" dirty="0" smtClean="0">
                <a:solidFill>
                  <a:schemeClr val="bg1"/>
                </a:solidFill>
                <a:latin typeface="FS Mencap" panose="02000506040000020004" pitchFamily="50" charset="0"/>
              </a:rPr>
              <a:t> Project</a:t>
            </a:r>
          </a:p>
        </p:txBody>
      </p:sp>
      <p:pic>
        <p:nvPicPr>
          <p:cNvPr id="16386" name="Picture 4"/>
          <p:cNvPicPr>
            <a:picLocks noChangeAspect="1"/>
          </p:cNvPicPr>
          <p:nvPr/>
        </p:nvPicPr>
        <p:blipFill>
          <a:blip r:embed="rId3"/>
          <a:srcRect/>
          <a:stretch>
            <a:fillRect/>
          </a:stretch>
        </p:blipFill>
        <p:spPr bwMode="auto">
          <a:xfrm>
            <a:off x="3244850" y="1903413"/>
            <a:ext cx="5073650" cy="40592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solidFill>
            <a:srgbClr val="FF3399"/>
          </a:solidFill>
          <a:ln>
            <a:solidFill>
              <a:schemeClr val="bg1"/>
            </a:solidFill>
          </a:ln>
        </p:spPr>
        <p:txBody>
          <a:bodyPr/>
          <a:lstStyle/>
          <a:p>
            <a:pPr algn="ctr" eaLnBrk="1" hangingPunct="1"/>
            <a:r>
              <a:rPr lang="en-GB" b="1" dirty="0" smtClean="0">
                <a:solidFill>
                  <a:schemeClr val="bg1"/>
                </a:solidFill>
                <a:latin typeface="FS Mencap" panose="02000506040000020004" pitchFamily="50" charset="0"/>
              </a:rPr>
              <a:t>Who we are</a:t>
            </a:r>
          </a:p>
        </p:txBody>
      </p:sp>
      <p:sp>
        <p:nvSpPr>
          <p:cNvPr id="18434" name="TextBox 5"/>
          <p:cNvSpPr txBox="1">
            <a:spLocks noChangeArrowheads="1"/>
          </p:cNvSpPr>
          <p:nvPr/>
        </p:nvSpPr>
        <p:spPr bwMode="auto">
          <a:xfrm>
            <a:off x="838200" y="4984008"/>
            <a:ext cx="10515600" cy="769441"/>
          </a:xfrm>
          <a:prstGeom prst="rect">
            <a:avLst/>
          </a:prstGeom>
          <a:noFill/>
          <a:ln w="9525">
            <a:noFill/>
            <a:miter lim="800000"/>
            <a:headEnd/>
            <a:tailEnd/>
          </a:ln>
        </p:spPr>
        <p:txBody>
          <a:bodyPr wrap="square">
            <a:spAutoFit/>
          </a:bodyPr>
          <a:lstStyle/>
          <a:p>
            <a:pPr algn="ctr"/>
            <a:r>
              <a:rPr lang="en-GB" sz="4400" dirty="0" smtClean="0">
                <a:latin typeface="FS Mencap" panose="02000506040000020004" pitchFamily="50" charset="0"/>
              </a:rPr>
              <a:t>Insert Photos and Trainers’ Names</a:t>
            </a:r>
            <a:endParaRPr lang="en-GB" sz="4400" dirty="0">
              <a:latin typeface="FS Mencap" panose="02000506040000020004" pitchFamily="50"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p:cNvSpPr>
          <p:nvPr>
            <p:ph type="title"/>
          </p:nvPr>
        </p:nvSpPr>
        <p:spPr>
          <a:xfrm>
            <a:off x="2016690" y="390177"/>
            <a:ext cx="8029184" cy="1325563"/>
          </a:xfrm>
          <a:solidFill>
            <a:srgbClr val="FF3399"/>
          </a:solidFill>
          <a:ln>
            <a:solidFill>
              <a:schemeClr val="bg1"/>
            </a:solidFill>
          </a:ln>
        </p:spPr>
        <p:txBody>
          <a:bodyPr/>
          <a:lstStyle/>
          <a:p>
            <a:pPr algn="ctr" eaLnBrk="1" hangingPunct="1"/>
            <a:r>
              <a:rPr lang="en-GB" b="1" dirty="0" smtClean="0">
                <a:solidFill>
                  <a:schemeClr val="bg1"/>
                </a:solidFill>
                <a:latin typeface="FS Mencap" panose="02000506040000020004" pitchFamily="50" charset="0"/>
              </a:rPr>
              <a:t>Recap from the </a:t>
            </a:r>
            <a:r>
              <a:rPr lang="en-GB" b="1" dirty="0">
                <a:solidFill>
                  <a:schemeClr val="bg1"/>
                </a:solidFill>
                <a:latin typeface="FS Mencap" panose="02000506040000020004" pitchFamily="50" charset="0"/>
              </a:rPr>
              <a:t>l</a:t>
            </a:r>
            <a:r>
              <a:rPr lang="en-GB" b="1" dirty="0" smtClean="0">
                <a:solidFill>
                  <a:schemeClr val="bg1"/>
                </a:solidFill>
                <a:latin typeface="FS Mencap" panose="02000506040000020004" pitchFamily="50" charset="0"/>
              </a:rPr>
              <a:t>ast session	</a:t>
            </a:r>
          </a:p>
        </p:txBody>
      </p:sp>
      <p:sp>
        <p:nvSpPr>
          <p:cNvPr id="20482" name="Rectangle 3"/>
          <p:cNvSpPr>
            <a:spLocks noGrp="1"/>
          </p:cNvSpPr>
          <p:nvPr>
            <p:ph type="body" idx="1"/>
          </p:nvPr>
        </p:nvSpPr>
        <p:spPr>
          <a:xfrm>
            <a:off x="1213981" y="1813099"/>
            <a:ext cx="10515600" cy="4351338"/>
          </a:xfrm>
        </p:spPr>
        <p:txBody>
          <a:bodyPr/>
          <a:lstStyle/>
          <a:p>
            <a:pPr marL="0" indent="0" eaLnBrk="1" hangingPunct="1">
              <a:buNone/>
            </a:pPr>
            <a:endParaRPr lang="en-GB" dirty="0" smtClean="0">
              <a:latin typeface="FS Mencap" panose="02000506040000020004" pitchFamily="50" charset="0"/>
            </a:endParaRPr>
          </a:p>
          <a:p>
            <a:pPr marL="0" indent="0" algn="ctr" eaLnBrk="1" hangingPunct="1">
              <a:buNone/>
            </a:pPr>
            <a:r>
              <a:rPr lang="en-GB" dirty="0" smtClean="0">
                <a:latin typeface="FS Mencap" panose="02000506040000020004" pitchFamily="50" charset="0"/>
              </a:rPr>
              <a:t>What did you learn?	</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3989" y="3057655"/>
            <a:ext cx="1866900" cy="20955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3081402" y="340073"/>
            <a:ext cx="6380967" cy="1325563"/>
          </a:xfrm>
          <a:solidFill>
            <a:srgbClr val="FF3399"/>
          </a:solidFill>
          <a:ln>
            <a:solidFill>
              <a:schemeClr val="bg1"/>
            </a:solidFill>
          </a:ln>
        </p:spPr>
        <p:txBody>
          <a:bodyPr/>
          <a:lstStyle/>
          <a:p>
            <a:pPr algn="ctr" eaLnBrk="1" hangingPunct="1"/>
            <a:r>
              <a:rPr lang="en-GB" b="1" dirty="0" smtClean="0">
                <a:solidFill>
                  <a:schemeClr val="bg1"/>
                </a:solidFill>
                <a:latin typeface="FS Mencap" panose="02000506040000020004" pitchFamily="50" charset="0"/>
              </a:rPr>
              <a:t>Aims of </a:t>
            </a:r>
            <a:r>
              <a:rPr lang="en-GB" b="1" dirty="0">
                <a:solidFill>
                  <a:schemeClr val="bg1"/>
                </a:solidFill>
                <a:latin typeface="FS Mencap" panose="02000506040000020004" pitchFamily="50" charset="0"/>
              </a:rPr>
              <a:t>t</a:t>
            </a:r>
            <a:r>
              <a:rPr lang="en-GB" b="1" dirty="0" smtClean="0">
                <a:solidFill>
                  <a:schemeClr val="bg1"/>
                </a:solidFill>
                <a:latin typeface="FS Mencap" panose="02000506040000020004" pitchFamily="50" charset="0"/>
              </a:rPr>
              <a:t>oday’s session</a:t>
            </a:r>
          </a:p>
        </p:txBody>
      </p:sp>
      <p:sp>
        <p:nvSpPr>
          <p:cNvPr id="3" name="Content Placeholder 2"/>
          <p:cNvSpPr>
            <a:spLocks noGrp="1"/>
          </p:cNvSpPr>
          <p:nvPr>
            <p:ph idx="1"/>
          </p:nvPr>
        </p:nvSpPr>
        <p:spPr/>
        <p:txBody>
          <a:bodyPr rtlCol="0">
            <a:normAutofit lnSpcReduction="10000"/>
          </a:bodyPr>
          <a:lstStyle/>
          <a:p>
            <a:pPr marL="0" indent="0" eaLnBrk="1" fontAlgn="auto" hangingPunct="1">
              <a:spcAft>
                <a:spcPts val="0"/>
              </a:spcAft>
              <a:buFont typeface="Arial" panose="020B0604020202020204" pitchFamily="34" charset="0"/>
              <a:buNone/>
              <a:defRPr/>
            </a:pPr>
            <a:r>
              <a:rPr lang="en-GB" dirty="0" smtClean="0">
                <a:latin typeface="FS Mencap" panose="02000506040000020004" pitchFamily="50" charset="0"/>
              </a:rPr>
              <a:t>To remind ourselves this is what we have learnt in the training so far, including:</a:t>
            </a:r>
          </a:p>
          <a:p>
            <a:pPr marL="0" indent="0" eaLnBrk="1" fontAlgn="auto" hangingPunct="1">
              <a:spcAft>
                <a:spcPts val="0"/>
              </a:spcAft>
              <a:buFont typeface="Arial" panose="020B0604020202020204" pitchFamily="34" charset="0"/>
              <a:buNone/>
              <a:defRPr/>
            </a:pPr>
            <a:endParaRPr lang="en-GB" dirty="0">
              <a:latin typeface="FS Mencap" panose="02000506040000020004" pitchFamily="50" charset="0"/>
            </a:endParaRPr>
          </a:p>
          <a:p>
            <a:pPr eaLnBrk="1" fontAlgn="auto" hangingPunct="1">
              <a:spcAft>
                <a:spcPts val="0"/>
              </a:spcAft>
              <a:buFont typeface="Arial" panose="020B0604020202020204" pitchFamily="34" charset="0"/>
              <a:buChar char="•"/>
              <a:defRPr/>
            </a:pPr>
            <a:r>
              <a:rPr lang="en-GB" dirty="0" smtClean="0">
                <a:latin typeface="FS Mencap" panose="02000506040000020004" pitchFamily="50" charset="0"/>
              </a:rPr>
              <a:t>Why the internet can be great</a:t>
            </a:r>
          </a:p>
          <a:p>
            <a:pPr eaLnBrk="1" fontAlgn="auto" hangingPunct="1">
              <a:spcAft>
                <a:spcPts val="0"/>
              </a:spcAft>
              <a:buFont typeface="Arial" panose="020B0604020202020204" pitchFamily="34" charset="0"/>
              <a:buChar char="•"/>
              <a:defRPr/>
            </a:pPr>
            <a:r>
              <a:rPr lang="en-GB" dirty="0" smtClean="0">
                <a:latin typeface="FS Mencap" panose="02000506040000020004" pitchFamily="50" charset="0"/>
              </a:rPr>
              <a:t>Why we need to be careful on the internet</a:t>
            </a:r>
          </a:p>
          <a:p>
            <a:pPr eaLnBrk="1" fontAlgn="auto" hangingPunct="1">
              <a:spcAft>
                <a:spcPts val="0"/>
              </a:spcAft>
              <a:buFont typeface="Arial" panose="020B0604020202020204" pitchFamily="34" charset="0"/>
              <a:buChar char="•"/>
              <a:defRPr/>
            </a:pPr>
            <a:r>
              <a:rPr lang="en-GB" dirty="0">
                <a:latin typeface="FS Mencap" panose="02000506040000020004" pitchFamily="50" charset="0"/>
              </a:rPr>
              <a:t>Who to share information with</a:t>
            </a:r>
          </a:p>
          <a:p>
            <a:pPr eaLnBrk="1" fontAlgn="auto" hangingPunct="1">
              <a:spcAft>
                <a:spcPts val="0"/>
              </a:spcAft>
              <a:buFont typeface="Arial" panose="020B0604020202020204" pitchFamily="34" charset="0"/>
              <a:buChar char="•"/>
              <a:defRPr/>
            </a:pPr>
            <a:r>
              <a:rPr lang="en-GB" dirty="0" smtClean="0">
                <a:latin typeface="FS Mencap" panose="02000506040000020004" pitchFamily="50" charset="0"/>
              </a:rPr>
              <a:t>What information to share</a:t>
            </a:r>
          </a:p>
          <a:p>
            <a:pPr eaLnBrk="1" fontAlgn="auto" hangingPunct="1">
              <a:spcAft>
                <a:spcPts val="0"/>
              </a:spcAft>
              <a:buFont typeface="Arial" panose="020B0604020202020204" pitchFamily="34" charset="0"/>
              <a:buChar char="•"/>
              <a:defRPr/>
            </a:pPr>
            <a:r>
              <a:rPr lang="en-GB" dirty="0" smtClean="0">
                <a:latin typeface="FS Mencap" panose="02000506040000020004" pitchFamily="50" charset="0"/>
              </a:rPr>
              <a:t>How to get help</a:t>
            </a:r>
          </a:p>
          <a:p>
            <a:pPr eaLnBrk="1" fontAlgn="auto" hangingPunct="1">
              <a:spcAft>
                <a:spcPts val="0"/>
              </a:spcAft>
              <a:buFont typeface="Arial" panose="020B0604020202020204" pitchFamily="34" charset="0"/>
              <a:buChar char="•"/>
              <a:defRPr/>
            </a:pPr>
            <a:r>
              <a:rPr lang="en-GB" dirty="0" smtClean="0">
                <a:latin typeface="FS Mencap" panose="02000506040000020004" pitchFamily="50" charset="0"/>
              </a:rPr>
              <a:t>Final tips about how to be </a:t>
            </a:r>
            <a:r>
              <a:rPr lang="en-GB" dirty="0">
                <a:latin typeface="FS Mencap" panose="02000506040000020004" pitchFamily="50" charset="0"/>
              </a:rPr>
              <a:t>s</a:t>
            </a:r>
            <a:r>
              <a:rPr lang="en-GB" dirty="0" smtClean="0">
                <a:latin typeface="FS Mencap" panose="02000506040000020004" pitchFamily="50" charset="0"/>
              </a:rPr>
              <a:t>afe</a:t>
            </a:r>
          </a:p>
          <a:p>
            <a:pPr eaLnBrk="1" fontAlgn="auto" hangingPunct="1">
              <a:spcAft>
                <a:spcPts val="0"/>
              </a:spcAft>
              <a:buFont typeface="Arial" panose="020B0604020202020204" pitchFamily="34" charset="0"/>
              <a:buChar char="•"/>
              <a:defRPr/>
            </a:pPr>
            <a:endParaRPr lang="en-GB" dirty="0" smtClean="0">
              <a:latin typeface="FS Mencap" panose="02000506040000020004" pitchFamily="50" charset="0"/>
            </a:endParaRPr>
          </a:p>
          <a:p>
            <a:pPr eaLnBrk="1" fontAlgn="auto" hangingPunct="1">
              <a:spcAft>
                <a:spcPts val="0"/>
              </a:spcAft>
              <a:buFont typeface="Arial" panose="020B0604020202020204" pitchFamily="34" charset="0"/>
              <a:buChar char="•"/>
              <a:defRPr/>
            </a:pPr>
            <a:endParaRPr lang="en-GB" dirty="0">
              <a:latin typeface="FS Mencap" panose="02000506040000020004" pitchFamily="50"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68064" y="3435002"/>
            <a:ext cx="2095500" cy="18669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a:xfrm>
            <a:off x="838199" y="365125"/>
            <a:ext cx="10347543" cy="1325563"/>
          </a:xfrm>
          <a:solidFill>
            <a:srgbClr val="FF3399"/>
          </a:solidFill>
        </p:spPr>
        <p:txBody>
          <a:bodyPr/>
          <a:lstStyle/>
          <a:p>
            <a:pPr algn="ctr" eaLnBrk="1" hangingPunct="1"/>
            <a:r>
              <a:rPr lang="en-GB" b="1" dirty="0" smtClean="0">
                <a:solidFill>
                  <a:schemeClr val="bg1"/>
                </a:solidFill>
                <a:latin typeface="FS Mencap" panose="02000506040000020004" pitchFamily="50" charset="0"/>
              </a:rPr>
              <a:t>Why the internet can be great</a:t>
            </a:r>
          </a:p>
        </p:txBody>
      </p:sp>
      <p:sp>
        <p:nvSpPr>
          <p:cNvPr id="24578" name="TextBox 6"/>
          <p:cNvSpPr txBox="1">
            <a:spLocks noChangeArrowheads="1"/>
          </p:cNvSpPr>
          <p:nvPr/>
        </p:nvSpPr>
        <p:spPr bwMode="auto">
          <a:xfrm>
            <a:off x="693759" y="5373361"/>
            <a:ext cx="3908633" cy="522287"/>
          </a:xfrm>
          <a:prstGeom prst="rect">
            <a:avLst/>
          </a:prstGeom>
          <a:noFill/>
          <a:ln w="9525">
            <a:noFill/>
            <a:miter lim="800000"/>
            <a:headEnd/>
            <a:tailEnd/>
          </a:ln>
        </p:spPr>
        <p:txBody>
          <a:bodyPr wrap="square">
            <a:spAutoFit/>
          </a:bodyPr>
          <a:lstStyle/>
          <a:p>
            <a:r>
              <a:rPr lang="en-GB" sz="2800" dirty="0">
                <a:solidFill>
                  <a:srgbClr val="7030A0"/>
                </a:solidFill>
                <a:latin typeface="FS Mencap" panose="02000506040000020004" pitchFamily="50" charset="0"/>
              </a:rPr>
              <a:t>Make new friends</a:t>
            </a:r>
          </a:p>
        </p:txBody>
      </p:sp>
      <p:sp>
        <p:nvSpPr>
          <p:cNvPr id="24579" name="TextBox 7"/>
          <p:cNvSpPr txBox="1">
            <a:spLocks noChangeArrowheads="1"/>
          </p:cNvSpPr>
          <p:nvPr/>
        </p:nvSpPr>
        <p:spPr bwMode="auto">
          <a:xfrm>
            <a:off x="7150099" y="2222500"/>
            <a:ext cx="2399161" cy="523875"/>
          </a:xfrm>
          <a:prstGeom prst="rect">
            <a:avLst/>
          </a:prstGeom>
          <a:noFill/>
          <a:ln w="9525">
            <a:noFill/>
            <a:miter lim="800000"/>
            <a:headEnd/>
            <a:tailEnd/>
          </a:ln>
        </p:spPr>
        <p:txBody>
          <a:bodyPr wrap="square">
            <a:spAutoFit/>
          </a:bodyPr>
          <a:lstStyle/>
          <a:p>
            <a:r>
              <a:rPr lang="en-GB" sz="2800" dirty="0">
                <a:solidFill>
                  <a:srgbClr val="0070C0"/>
                </a:solidFill>
                <a:latin typeface="FS Mencap" panose="02000506040000020004" pitchFamily="50" charset="0"/>
              </a:rPr>
              <a:t>Play Games</a:t>
            </a:r>
          </a:p>
        </p:txBody>
      </p:sp>
      <p:sp>
        <p:nvSpPr>
          <p:cNvPr id="24580" name="TextBox 8"/>
          <p:cNvSpPr txBox="1">
            <a:spLocks noChangeArrowheads="1"/>
          </p:cNvSpPr>
          <p:nvPr/>
        </p:nvSpPr>
        <p:spPr bwMode="auto">
          <a:xfrm>
            <a:off x="1190832" y="4076045"/>
            <a:ext cx="4201863" cy="523220"/>
          </a:xfrm>
          <a:prstGeom prst="rect">
            <a:avLst/>
          </a:prstGeom>
          <a:noFill/>
          <a:ln w="9525">
            <a:noFill/>
            <a:miter lim="800000"/>
            <a:headEnd/>
            <a:tailEnd/>
          </a:ln>
        </p:spPr>
        <p:txBody>
          <a:bodyPr wrap="square">
            <a:spAutoFit/>
          </a:bodyPr>
          <a:lstStyle/>
          <a:p>
            <a:r>
              <a:rPr lang="en-GB" sz="2800" dirty="0">
                <a:solidFill>
                  <a:schemeClr val="accent2"/>
                </a:solidFill>
                <a:latin typeface="FS Mencap" panose="02000506040000020004" pitchFamily="50" charset="0"/>
              </a:rPr>
              <a:t>Stay in touch with family</a:t>
            </a:r>
          </a:p>
        </p:txBody>
      </p:sp>
      <p:sp>
        <p:nvSpPr>
          <p:cNvPr id="24581" name="TextBox 9"/>
          <p:cNvSpPr txBox="1">
            <a:spLocks noChangeArrowheads="1"/>
          </p:cNvSpPr>
          <p:nvPr/>
        </p:nvSpPr>
        <p:spPr bwMode="auto">
          <a:xfrm>
            <a:off x="5145002" y="5111285"/>
            <a:ext cx="6364440" cy="523220"/>
          </a:xfrm>
          <a:prstGeom prst="rect">
            <a:avLst/>
          </a:prstGeom>
          <a:noFill/>
          <a:ln w="9525">
            <a:noFill/>
            <a:miter lim="800000"/>
            <a:headEnd/>
            <a:tailEnd/>
          </a:ln>
        </p:spPr>
        <p:txBody>
          <a:bodyPr wrap="square">
            <a:spAutoFit/>
          </a:bodyPr>
          <a:lstStyle/>
          <a:p>
            <a:r>
              <a:rPr lang="en-GB" sz="2800" dirty="0">
                <a:solidFill>
                  <a:srgbClr val="FF0000"/>
                </a:solidFill>
                <a:latin typeface="FS Mencap" panose="02000506040000020004" pitchFamily="50" charset="0"/>
              </a:rPr>
              <a:t>Email complaints when I’m not happy</a:t>
            </a:r>
          </a:p>
        </p:txBody>
      </p:sp>
      <p:sp>
        <p:nvSpPr>
          <p:cNvPr id="24582" name="Rectangle 10"/>
          <p:cNvSpPr>
            <a:spLocks noChangeArrowheads="1"/>
          </p:cNvSpPr>
          <p:nvPr/>
        </p:nvSpPr>
        <p:spPr bwMode="auto">
          <a:xfrm>
            <a:off x="2084388" y="2273300"/>
            <a:ext cx="3183886" cy="523875"/>
          </a:xfrm>
          <a:prstGeom prst="rect">
            <a:avLst/>
          </a:prstGeom>
          <a:noFill/>
          <a:ln w="9525">
            <a:noFill/>
            <a:miter lim="800000"/>
            <a:headEnd/>
            <a:tailEnd/>
          </a:ln>
        </p:spPr>
        <p:txBody>
          <a:bodyPr wrap="square">
            <a:spAutoFit/>
          </a:bodyPr>
          <a:lstStyle/>
          <a:p>
            <a:r>
              <a:rPr lang="en-GB" sz="2800" dirty="0">
                <a:solidFill>
                  <a:srgbClr val="FF0000"/>
                </a:solidFill>
                <a:latin typeface="FS Mencap" panose="02000506040000020004" pitchFamily="50" charset="0"/>
              </a:rPr>
              <a:t>Fill in petitions</a:t>
            </a:r>
          </a:p>
        </p:txBody>
      </p:sp>
      <p:sp>
        <p:nvSpPr>
          <p:cNvPr id="24583" name="Rectangle 11"/>
          <p:cNvSpPr>
            <a:spLocks noChangeArrowheads="1"/>
          </p:cNvSpPr>
          <p:nvPr/>
        </p:nvSpPr>
        <p:spPr bwMode="auto">
          <a:xfrm>
            <a:off x="4792663" y="3149600"/>
            <a:ext cx="3534559" cy="523220"/>
          </a:xfrm>
          <a:prstGeom prst="rect">
            <a:avLst/>
          </a:prstGeom>
          <a:noFill/>
          <a:ln w="9525">
            <a:noFill/>
            <a:miter lim="800000"/>
            <a:headEnd/>
            <a:tailEnd/>
          </a:ln>
        </p:spPr>
        <p:txBody>
          <a:bodyPr wrap="square">
            <a:spAutoFit/>
          </a:bodyPr>
          <a:lstStyle/>
          <a:p>
            <a:r>
              <a:rPr lang="en-GB" sz="2800" dirty="0">
                <a:solidFill>
                  <a:srgbClr val="00B050"/>
                </a:solidFill>
                <a:latin typeface="FS Mencap" panose="02000506040000020004" pitchFamily="50" charset="0"/>
              </a:rPr>
              <a:t>Watch funny videos</a:t>
            </a:r>
          </a:p>
        </p:txBody>
      </p:sp>
      <p:sp>
        <p:nvSpPr>
          <p:cNvPr id="24584" name="Rectangle 13"/>
          <p:cNvSpPr>
            <a:spLocks noChangeArrowheads="1"/>
          </p:cNvSpPr>
          <p:nvPr/>
        </p:nvSpPr>
        <p:spPr bwMode="auto">
          <a:xfrm>
            <a:off x="7586663" y="3900488"/>
            <a:ext cx="2478444" cy="523220"/>
          </a:xfrm>
          <a:prstGeom prst="rect">
            <a:avLst/>
          </a:prstGeom>
          <a:noFill/>
          <a:ln w="9525">
            <a:noFill/>
            <a:miter lim="800000"/>
            <a:headEnd/>
            <a:tailEnd/>
          </a:ln>
        </p:spPr>
        <p:txBody>
          <a:bodyPr wrap="square">
            <a:spAutoFit/>
          </a:bodyPr>
          <a:lstStyle/>
          <a:p>
            <a:r>
              <a:rPr lang="en-GB" sz="2800" dirty="0">
                <a:solidFill>
                  <a:srgbClr val="7030A0"/>
                </a:solidFill>
                <a:latin typeface="FS Mencap" panose="02000506040000020004" pitchFamily="50" charset="0"/>
              </a:rPr>
              <a:t>Online dating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8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8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57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58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58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5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P spid="24579" grpId="0"/>
      <p:bldP spid="24580" grpId="0"/>
      <p:bldP spid="24581" grpId="0"/>
      <p:bldP spid="24582" grpId="0"/>
      <p:bldP spid="24583" grpId="0"/>
      <p:bldP spid="2458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solidFill>
            <a:srgbClr val="FF3399"/>
          </a:solidFill>
          <a:ln>
            <a:solidFill>
              <a:schemeClr val="bg1"/>
            </a:solidFill>
          </a:ln>
        </p:spPr>
        <p:txBody>
          <a:bodyPr/>
          <a:lstStyle/>
          <a:p>
            <a:pPr algn="ctr" eaLnBrk="1" hangingPunct="1"/>
            <a:r>
              <a:rPr lang="en-GB" b="1" dirty="0" smtClean="0">
                <a:solidFill>
                  <a:schemeClr val="bg1"/>
                </a:solidFill>
                <a:latin typeface="FS Mencap" panose="02000506040000020004" pitchFamily="50" charset="0"/>
              </a:rPr>
              <a:t>Why the internet can be great</a:t>
            </a:r>
          </a:p>
        </p:txBody>
      </p:sp>
      <p:sp>
        <p:nvSpPr>
          <p:cNvPr id="26626" name="Content Placeholder 2"/>
          <p:cNvSpPr>
            <a:spLocks noGrp="1"/>
          </p:cNvSpPr>
          <p:nvPr>
            <p:ph idx="1"/>
          </p:nvPr>
        </p:nvSpPr>
        <p:spPr/>
        <p:txBody>
          <a:bodyPr/>
          <a:lstStyle/>
          <a:p>
            <a:pPr marL="0" indent="0" algn="ctr" eaLnBrk="1" hangingPunct="1">
              <a:buFont typeface="Arial" charset="0"/>
              <a:buNone/>
            </a:pPr>
            <a:r>
              <a:rPr lang="en-GB" b="1" dirty="0" smtClean="0">
                <a:latin typeface="FS Mencap" panose="02000506040000020004" pitchFamily="50" charset="0"/>
              </a:rPr>
              <a:t>Exercise: Three stars and a wish </a:t>
            </a:r>
          </a:p>
        </p:txBody>
      </p:sp>
      <p:sp>
        <p:nvSpPr>
          <p:cNvPr id="6" name="5-Point Star 5"/>
          <p:cNvSpPr/>
          <p:nvPr/>
        </p:nvSpPr>
        <p:spPr>
          <a:xfrm>
            <a:off x="746125" y="3165475"/>
            <a:ext cx="3509963" cy="2628900"/>
          </a:xfrm>
          <a:prstGeom prst="star5">
            <a:avLst/>
          </a:prstGeom>
          <a:pattFill prst="trellis">
            <a:fgClr>
              <a:schemeClr val="accent4">
                <a:lumMod val="60000"/>
                <a:lumOff val="40000"/>
              </a:schemeClr>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latin typeface="FS Mencap" panose="02000506040000020004" pitchFamily="50" charset="0"/>
            </a:endParaRPr>
          </a:p>
        </p:txBody>
      </p:sp>
      <p:sp>
        <p:nvSpPr>
          <p:cNvPr id="7" name="5-Point Star 6"/>
          <p:cNvSpPr/>
          <p:nvPr/>
        </p:nvSpPr>
        <p:spPr>
          <a:xfrm>
            <a:off x="4332288" y="3082925"/>
            <a:ext cx="3511550" cy="2628900"/>
          </a:xfrm>
          <a:prstGeom prst="star5">
            <a:avLst/>
          </a:prstGeom>
          <a:pattFill prst="trellis">
            <a:fgClr>
              <a:schemeClr val="accent4">
                <a:lumMod val="60000"/>
                <a:lumOff val="40000"/>
              </a:schemeClr>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latin typeface="FS Mencap" panose="02000506040000020004" pitchFamily="50" charset="0"/>
            </a:endParaRPr>
          </a:p>
        </p:txBody>
      </p:sp>
      <p:sp>
        <p:nvSpPr>
          <p:cNvPr id="8" name="5-Point Star 7"/>
          <p:cNvSpPr/>
          <p:nvPr/>
        </p:nvSpPr>
        <p:spPr>
          <a:xfrm>
            <a:off x="7920038" y="3189288"/>
            <a:ext cx="3509962" cy="2628900"/>
          </a:xfrm>
          <a:prstGeom prst="star5">
            <a:avLst/>
          </a:prstGeom>
          <a:pattFill prst="trellis">
            <a:fgClr>
              <a:schemeClr val="accent4">
                <a:lumMod val="60000"/>
                <a:lumOff val="40000"/>
              </a:schemeClr>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latin typeface="FS Mencap" panose="02000506040000020004" pitchFamily="50"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3399"/>
          </a:solidFill>
          <a:ln>
            <a:solidFill>
              <a:schemeClr val="bg1"/>
            </a:solidFill>
          </a:ln>
        </p:spPr>
        <p:txBody>
          <a:bodyPr rtlCol="0">
            <a:normAutofit fontScale="90000"/>
          </a:bodyPr>
          <a:lstStyle/>
          <a:p>
            <a:pPr algn="ctr" eaLnBrk="1" fontAlgn="auto" hangingPunct="1">
              <a:spcAft>
                <a:spcPts val="0"/>
              </a:spcAft>
              <a:defRPr/>
            </a:pPr>
            <a:r>
              <a:rPr lang="en-GB" dirty="0" smtClean="0">
                <a:latin typeface="FS Mencap" panose="02000506040000020004" pitchFamily="50" charset="0"/>
              </a:rPr>
              <a:t/>
            </a:r>
            <a:br>
              <a:rPr lang="en-GB" dirty="0" smtClean="0">
                <a:latin typeface="FS Mencap" panose="02000506040000020004" pitchFamily="50" charset="0"/>
              </a:rPr>
            </a:br>
            <a:r>
              <a:rPr lang="en-GB" b="1" i="1" dirty="0" smtClean="0">
                <a:solidFill>
                  <a:schemeClr val="bg1"/>
                </a:solidFill>
                <a:latin typeface="FS Mencap" panose="02000506040000020004" pitchFamily="50" charset="0"/>
              </a:rPr>
              <a:t>But, </a:t>
            </a:r>
            <a:r>
              <a:rPr lang="en-GB" b="1" dirty="0" smtClean="0">
                <a:solidFill>
                  <a:schemeClr val="bg1"/>
                </a:solidFill>
                <a:latin typeface="FS Mencap" panose="02000506040000020004" pitchFamily="50" charset="0"/>
              </a:rPr>
              <a:t>we do need to be careful </a:t>
            </a:r>
            <a:br>
              <a:rPr lang="en-GB" b="1" dirty="0" smtClean="0">
                <a:solidFill>
                  <a:schemeClr val="bg1"/>
                </a:solidFill>
                <a:latin typeface="FS Mencap" panose="02000506040000020004" pitchFamily="50" charset="0"/>
              </a:rPr>
            </a:br>
            <a:r>
              <a:rPr lang="en-GB" b="1" dirty="0" smtClean="0">
                <a:solidFill>
                  <a:schemeClr val="bg1"/>
                </a:solidFill>
                <a:latin typeface="FS Mencap" panose="02000506040000020004" pitchFamily="50" charset="0"/>
              </a:rPr>
              <a:t>on the internet</a:t>
            </a:r>
            <a:r>
              <a:rPr lang="en-GB" dirty="0" smtClean="0">
                <a:latin typeface="FS Mencap" panose="02000506040000020004" pitchFamily="50" charset="0"/>
              </a:rPr>
              <a:t/>
            </a:r>
            <a:br>
              <a:rPr lang="en-GB" dirty="0" smtClean="0">
                <a:latin typeface="FS Mencap" panose="02000506040000020004" pitchFamily="50" charset="0"/>
              </a:rPr>
            </a:br>
            <a:endParaRPr lang="en-GB" dirty="0">
              <a:latin typeface="FS Mencap" panose="02000506040000020004" pitchFamily="50" charset="0"/>
            </a:endParaRPr>
          </a:p>
        </p:txBody>
      </p:sp>
      <p:sp>
        <p:nvSpPr>
          <p:cNvPr id="28674" name="Content Placeholder 2"/>
          <p:cNvSpPr>
            <a:spLocks noGrp="1"/>
          </p:cNvSpPr>
          <p:nvPr>
            <p:ph idx="1"/>
          </p:nvPr>
        </p:nvSpPr>
        <p:spPr>
          <a:xfrm>
            <a:off x="838200" y="1825625"/>
            <a:ext cx="10515600" cy="4473575"/>
          </a:xfrm>
        </p:spPr>
        <p:txBody>
          <a:bodyPr/>
          <a:lstStyle/>
          <a:p>
            <a:pPr marL="0" indent="0" algn="ctr" eaLnBrk="1" hangingPunct="1">
              <a:buFont typeface="Arial" charset="0"/>
              <a:buNone/>
            </a:pPr>
            <a:r>
              <a:rPr lang="en-GB" b="1" dirty="0" smtClean="0">
                <a:latin typeface="FS Mencap" panose="02000506040000020004" pitchFamily="50" charset="0"/>
              </a:rPr>
              <a:t>Exercise: Three stars and a wish</a:t>
            </a:r>
          </a:p>
          <a:p>
            <a:pPr marL="0" indent="0" eaLnBrk="1" hangingPunct="1">
              <a:buFont typeface="Arial" charset="0"/>
              <a:buNone/>
            </a:pPr>
            <a:r>
              <a:rPr lang="en-GB" dirty="0" smtClean="0">
                <a:latin typeface="FS Mencap" panose="02000506040000020004" pitchFamily="50" charset="0"/>
              </a:rPr>
              <a:t>                  </a:t>
            </a:r>
          </a:p>
          <a:p>
            <a:pPr marL="0" indent="0" eaLnBrk="1" hangingPunct="1">
              <a:buFont typeface="Arial" charset="0"/>
              <a:buNone/>
            </a:pPr>
            <a:endParaRPr lang="en-GB" dirty="0" smtClean="0">
              <a:latin typeface="FS Mencap" panose="02000506040000020004" pitchFamily="50" charset="0"/>
            </a:endParaRPr>
          </a:p>
          <a:p>
            <a:pPr marL="0" indent="0" eaLnBrk="1" hangingPunct="1">
              <a:buFont typeface="Arial" charset="0"/>
              <a:buNone/>
            </a:pPr>
            <a:endParaRPr lang="en-GB" dirty="0" smtClean="0">
              <a:latin typeface="FS Mencap" panose="02000506040000020004" pitchFamily="50" charset="0"/>
            </a:endParaRPr>
          </a:p>
          <a:p>
            <a:pPr marL="0" indent="0" eaLnBrk="1" hangingPunct="1">
              <a:buFont typeface="Arial" charset="0"/>
              <a:buNone/>
            </a:pPr>
            <a:r>
              <a:rPr lang="en-GB" dirty="0" smtClean="0">
                <a:latin typeface="FS Mencap" panose="02000506040000020004" pitchFamily="50" charset="0"/>
              </a:rPr>
              <a:t>        </a:t>
            </a:r>
            <a:r>
              <a:rPr lang="en-GB" sz="3600" b="1" dirty="0" smtClean="0">
                <a:solidFill>
                  <a:srgbClr val="00B0F0"/>
                </a:solidFill>
                <a:latin typeface="FS Mencap" panose="02000506040000020004" pitchFamily="50" charset="0"/>
              </a:rPr>
              <a:t>What is your wish?</a:t>
            </a:r>
          </a:p>
          <a:p>
            <a:pPr marL="0" indent="0" eaLnBrk="1" hangingPunct="1">
              <a:buFont typeface="Arial" charset="0"/>
              <a:buNone/>
            </a:pPr>
            <a:endParaRPr lang="en-GB" dirty="0" smtClean="0">
              <a:latin typeface="FS Mencap" panose="02000506040000020004" pitchFamily="50" charset="0"/>
            </a:endParaRPr>
          </a:p>
          <a:p>
            <a:pPr marL="0" indent="0" eaLnBrk="1" hangingPunct="1">
              <a:buFont typeface="Arial" charset="0"/>
              <a:buNone/>
            </a:pPr>
            <a:endParaRPr lang="en-GB" dirty="0" smtClean="0">
              <a:latin typeface="FS Mencap" panose="02000506040000020004" pitchFamily="50" charset="0"/>
            </a:endParaRPr>
          </a:p>
        </p:txBody>
      </p:sp>
      <p:sp>
        <p:nvSpPr>
          <p:cNvPr id="5" name="Cloud Callout 4"/>
          <p:cNvSpPr/>
          <p:nvPr/>
        </p:nvSpPr>
        <p:spPr>
          <a:xfrm>
            <a:off x="5715000" y="2836863"/>
            <a:ext cx="4978400" cy="2451100"/>
          </a:xfrm>
          <a:prstGeom prst="cloudCallou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latin typeface="FS Mencap" panose="02000506040000020004" pitchFamily="50"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solidFill>
            <a:srgbClr val="FF3399"/>
          </a:solidFill>
          <a:ln>
            <a:solidFill>
              <a:schemeClr val="bg1"/>
            </a:solidFill>
          </a:ln>
        </p:spPr>
        <p:txBody>
          <a:bodyPr/>
          <a:lstStyle/>
          <a:p>
            <a:pPr algn="ctr" eaLnBrk="1" hangingPunct="1"/>
            <a:r>
              <a:rPr lang="en-GB" b="1" dirty="0" smtClean="0">
                <a:solidFill>
                  <a:schemeClr val="bg1"/>
                </a:solidFill>
                <a:latin typeface="FS Mencap" panose="02000506040000020004" pitchFamily="50" charset="0"/>
              </a:rPr>
              <a:t>Who do you share your </a:t>
            </a:r>
            <a:br>
              <a:rPr lang="en-GB" b="1" dirty="0" smtClean="0">
                <a:solidFill>
                  <a:schemeClr val="bg1"/>
                </a:solidFill>
                <a:latin typeface="FS Mencap" panose="02000506040000020004" pitchFamily="50" charset="0"/>
              </a:rPr>
            </a:br>
            <a:r>
              <a:rPr lang="en-GB" b="1" dirty="0" smtClean="0">
                <a:solidFill>
                  <a:schemeClr val="bg1"/>
                </a:solidFill>
                <a:latin typeface="FS Mencap" panose="02000506040000020004" pitchFamily="50" charset="0"/>
              </a:rPr>
              <a:t>information with?</a:t>
            </a:r>
          </a:p>
        </p:txBody>
      </p:sp>
      <p:sp>
        <p:nvSpPr>
          <p:cNvPr id="3" name="Content Placeholder 2"/>
          <p:cNvSpPr>
            <a:spLocks noGrp="1"/>
          </p:cNvSpPr>
          <p:nvPr>
            <p:ph idx="1"/>
          </p:nvPr>
        </p:nvSpPr>
        <p:spPr/>
        <p:txBody>
          <a:bodyPr rtlCol="0">
            <a:normAutofit/>
          </a:bodyPr>
          <a:lstStyle/>
          <a:p>
            <a:pPr marL="0" indent="0" eaLnBrk="1" fontAlgn="auto" hangingPunct="1">
              <a:spcAft>
                <a:spcPts val="0"/>
              </a:spcAft>
              <a:buFont typeface="Arial" panose="020B0604020202020204" pitchFamily="34" charset="0"/>
              <a:buNone/>
              <a:defRPr/>
            </a:pPr>
            <a:r>
              <a:rPr lang="en-GB" dirty="0" smtClean="0">
                <a:latin typeface="FS Mencap" panose="02000506040000020004" pitchFamily="50" charset="0"/>
              </a:rPr>
              <a:t>We need to think about:</a:t>
            </a:r>
          </a:p>
          <a:p>
            <a:pPr marL="0" indent="0" eaLnBrk="1" fontAlgn="auto" hangingPunct="1">
              <a:spcAft>
                <a:spcPts val="0"/>
              </a:spcAft>
              <a:buFont typeface="Arial" panose="020B0604020202020204" pitchFamily="34" charset="0"/>
              <a:buNone/>
              <a:defRPr/>
            </a:pPr>
            <a:endParaRPr lang="en-GB" dirty="0">
              <a:latin typeface="FS Mencap" panose="02000506040000020004" pitchFamily="50" charset="0"/>
            </a:endParaRPr>
          </a:p>
          <a:p>
            <a:pPr marL="0" indent="0" eaLnBrk="1" fontAlgn="auto" hangingPunct="1">
              <a:spcAft>
                <a:spcPts val="0"/>
              </a:spcAft>
              <a:buFont typeface="Arial" panose="020B0604020202020204" pitchFamily="34" charset="0"/>
              <a:buNone/>
              <a:defRPr/>
            </a:pPr>
            <a:r>
              <a:rPr lang="en-GB" sz="3200" b="1" dirty="0" smtClean="0">
                <a:solidFill>
                  <a:srgbClr val="00B0F0"/>
                </a:solidFill>
                <a:latin typeface="FS Mencap" panose="02000506040000020004" pitchFamily="50" charset="0"/>
              </a:rPr>
              <a:t>Who</a:t>
            </a:r>
            <a:r>
              <a:rPr lang="en-GB" dirty="0" smtClean="0">
                <a:solidFill>
                  <a:srgbClr val="0070C0"/>
                </a:solidFill>
                <a:latin typeface="FS Mencap" panose="02000506040000020004" pitchFamily="50" charset="0"/>
              </a:rPr>
              <a:t> </a:t>
            </a:r>
            <a:r>
              <a:rPr lang="en-GB" dirty="0" smtClean="0">
                <a:latin typeface="FS Mencap" panose="02000506040000020004" pitchFamily="50" charset="0"/>
              </a:rPr>
              <a:t>we share our information with</a:t>
            </a:r>
          </a:p>
          <a:p>
            <a:pPr eaLnBrk="1" fontAlgn="auto" hangingPunct="1">
              <a:spcAft>
                <a:spcPts val="0"/>
              </a:spcAft>
              <a:buFontTx/>
              <a:buChar char="-"/>
              <a:defRPr/>
            </a:pPr>
            <a:endParaRPr lang="en-GB" dirty="0">
              <a:latin typeface="FS Mencap" panose="02000506040000020004" pitchFamily="50" charset="0"/>
            </a:endParaRPr>
          </a:p>
          <a:p>
            <a:pPr marL="0" indent="0" eaLnBrk="1" fontAlgn="auto" hangingPunct="1">
              <a:spcAft>
                <a:spcPts val="0"/>
              </a:spcAft>
              <a:buFont typeface="Arial" panose="020B0604020202020204" pitchFamily="34" charset="0"/>
              <a:buNone/>
              <a:defRPr/>
            </a:pPr>
            <a:r>
              <a:rPr lang="en-GB" sz="3200" b="1" dirty="0" smtClean="0">
                <a:solidFill>
                  <a:srgbClr val="00B0F0"/>
                </a:solidFill>
                <a:latin typeface="FS Mencap" panose="02000506040000020004" pitchFamily="50" charset="0"/>
              </a:rPr>
              <a:t>When</a:t>
            </a:r>
            <a:r>
              <a:rPr lang="en-GB" dirty="0" smtClean="0">
                <a:latin typeface="FS Mencap" panose="02000506040000020004" pitchFamily="50" charset="0"/>
              </a:rPr>
              <a:t> we share it with them</a:t>
            </a:r>
          </a:p>
          <a:p>
            <a:pPr eaLnBrk="1" fontAlgn="auto" hangingPunct="1">
              <a:spcAft>
                <a:spcPts val="0"/>
              </a:spcAft>
              <a:buFontTx/>
              <a:buChar char="-"/>
              <a:defRPr/>
            </a:pPr>
            <a:endParaRPr lang="en-GB" dirty="0" smtClean="0">
              <a:latin typeface="FS Mencap" panose="02000506040000020004" pitchFamily="50" charset="0"/>
            </a:endParaRPr>
          </a:p>
          <a:p>
            <a:pPr marL="0" indent="0" eaLnBrk="1" fontAlgn="auto" hangingPunct="1">
              <a:spcAft>
                <a:spcPts val="0"/>
              </a:spcAft>
              <a:buFont typeface="Arial" panose="020B0604020202020204" pitchFamily="34" charset="0"/>
              <a:buNone/>
              <a:defRPr/>
            </a:pPr>
            <a:r>
              <a:rPr lang="en-GB" sz="3200" b="1" dirty="0">
                <a:solidFill>
                  <a:srgbClr val="00B0F0"/>
                </a:solidFill>
                <a:latin typeface="FS Mencap" panose="02000506040000020004" pitchFamily="50" charset="0"/>
              </a:rPr>
              <a:t>W</a:t>
            </a:r>
            <a:r>
              <a:rPr lang="en-GB" sz="3200" b="1" dirty="0" smtClean="0">
                <a:solidFill>
                  <a:srgbClr val="00B0F0"/>
                </a:solidFill>
                <a:latin typeface="FS Mencap" panose="02000506040000020004" pitchFamily="50" charset="0"/>
              </a:rPr>
              <a:t>here</a:t>
            </a:r>
            <a:r>
              <a:rPr lang="en-GB" dirty="0" smtClean="0">
                <a:latin typeface="FS Mencap" panose="02000506040000020004" pitchFamily="50" charset="0"/>
              </a:rPr>
              <a:t> we share it with them</a:t>
            </a:r>
            <a:endParaRPr lang="en-GB" dirty="0">
              <a:latin typeface="FS Mencap" panose="02000506040000020004" pitchFamily="50"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66136" y="2608804"/>
            <a:ext cx="2634380" cy="2251197"/>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10"/>
          <p:cNvSpPr/>
          <p:nvPr/>
        </p:nvSpPr>
        <p:spPr>
          <a:xfrm>
            <a:off x="4037013" y="2665413"/>
            <a:ext cx="4387850" cy="3833812"/>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anchor="ctr"/>
          <a:lstStyle/>
          <a:p>
            <a:pPr fontAlgn="auto">
              <a:spcBef>
                <a:spcPts val="0"/>
              </a:spcBef>
              <a:spcAft>
                <a:spcPts val="0"/>
              </a:spcAft>
              <a:defRPr/>
            </a:pPr>
            <a:endParaRPr lang="en-GB">
              <a:latin typeface="FS Mencap" panose="02000506040000020004" pitchFamily="50" charset="0"/>
            </a:endParaRPr>
          </a:p>
        </p:txBody>
      </p:sp>
      <p:sp>
        <p:nvSpPr>
          <p:cNvPr id="5" name="Oval 4"/>
          <p:cNvSpPr/>
          <p:nvPr/>
        </p:nvSpPr>
        <p:spPr>
          <a:xfrm>
            <a:off x="277813" y="2730500"/>
            <a:ext cx="4387850" cy="38338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anchor="ctr"/>
          <a:lstStyle/>
          <a:p>
            <a:pPr fontAlgn="auto">
              <a:spcBef>
                <a:spcPts val="0"/>
              </a:spcBef>
              <a:spcAft>
                <a:spcPts val="0"/>
              </a:spcAft>
              <a:defRPr/>
            </a:pPr>
            <a:endParaRPr lang="en-GB">
              <a:latin typeface="FS Mencap" panose="02000506040000020004" pitchFamily="50" charset="0"/>
            </a:endParaRPr>
          </a:p>
        </p:txBody>
      </p:sp>
      <p:sp>
        <p:nvSpPr>
          <p:cNvPr id="6" name="Oval 5"/>
          <p:cNvSpPr/>
          <p:nvPr/>
        </p:nvSpPr>
        <p:spPr>
          <a:xfrm>
            <a:off x="7524750" y="2595563"/>
            <a:ext cx="4530725" cy="3903662"/>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anchor="ctr"/>
          <a:lstStyle/>
          <a:p>
            <a:pPr fontAlgn="auto">
              <a:spcBef>
                <a:spcPts val="0"/>
              </a:spcBef>
              <a:spcAft>
                <a:spcPts val="0"/>
              </a:spcAft>
              <a:defRPr/>
            </a:pPr>
            <a:endParaRPr lang="en-GB">
              <a:latin typeface="FS Mencap" panose="02000506040000020004" pitchFamily="50" charset="0"/>
            </a:endParaRPr>
          </a:p>
        </p:txBody>
      </p:sp>
      <p:sp>
        <p:nvSpPr>
          <p:cNvPr id="32772" name="Title 1"/>
          <p:cNvSpPr>
            <a:spLocks noGrp="1"/>
          </p:cNvSpPr>
          <p:nvPr>
            <p:ph type="title"/>
          </p:nvPr>
        </p:nvSpPr>
        <p:spPr>
          <a:solidFill>
            <a:srgbClr val="FF3399"/>
          </a:solidFill>
          <a:ln>
            <a:solidFill>
              <a:schemeClr val="bg1"/>
            </a:solidFill>
          </a:ln>
        </p:spPr>
        <p:txBody>
          <a:bodyPr/>
          <a:lstStyle/>
          <a:p>
            <a:pPr algn="ctr" eaLnBrk="1" hangingPunct="1"/>
            <a:r>
              <a:rPr lang="en-GB" b="1" dirty="0" smtClean="0">
                <a:solidFill>
                  <a:schemeClr val="bg1"/>
                </a:solidFill>
                <a:latin typeface="FS Mencap" panose="02000506040000020004" pitchFamily="50" charset="0"/>
              </a:rPr>
              <a:t>Who do you share your </a:t>
            </a:r>
            <a:br>
              <a:rPr lang="en-GB" b="1" dirty="0" smtClean="0">
                <a:solidFill>
                  <a:schemeClr val="bg1"/>
                </a:solidFill>
                <a:latin typeface="FS Mencap" panose="02000506040000020004" pitchFamily="50" charset="0"/>
              </a:rPr>
            </a:br>
            <a:r>
              <a:rPr lang="en-GB" b="1" dirty="0" smtClean="0">
                <a:solidFill>
                  <a:schemeClr val="bg1"/>
                </a:solidFill>
                <a:latin typeface="FS Mencap" panose="02000506040000020004" pitchFamily="50" charset="0"/>
              </a:rPr>
              <a:t>information with?</a:t>
            </a:r>
          </a:p>
        </p:txBody>
      </p:sp>
      <p:sp>
        <p:nvSpPr>
          <p:cNvPr id="3" name="Content Placeholder 2"/>
          <p:cNvSpPr>
            <a:spLocks noGrp="1"/>
          </p:cNvSpPr>
          <p:nvPr>
            <p:ph idx="1"/>
          </p:nvPr>
        </p:nvSpPr>
        <p:spPr/>
        <p:txBody>
          <a:bodyPr rtlCol="0">
            <a:normAutofit/>
          </a:bodyPr>
          <a:lstStyle/>
          <a:p>
            <a:pPr marL="0" indent="0" algn="ctr" eaLnBrk="1" fontAlgn="auto" hangingPunct="1">
              <a:spcAft>
                <a:spcPts val="0"/>
              </a:spcAft>
              <a:buFont typeface="Arial" panose="020B0604020202020204" pitchFamily="34" charset="0"/>
              <a:buNone/>
              <a:defRPr/>
            </a:pPr>
            <a:r>
              <a:rPr lang="en-GB" b="1" dirty="0" smtClean="0">
                <a:solidFill>
                  <a:srgbClr val="00B0F0"/>
                </a:solidFill>
                <a:latin typeface="FS Mencap" panose="02000506040000020004" pitchFamily="50" charset="0"/>
              </a:rPr>
              <a:t>Exercise: Online and Offline Friends </a:t>
            </a:r>
          </a:p>
          <a:p>
            <a:pPr eaLnBrk="1" fontAlgn="auto" hangingPunct="1">
              <a:spcAft>
                <a:spcPts val="0"/>
              </a:spcAft>
              <a:buFont typeface="Arial" panose="020B0604020202020204" pitchFamily="34" charset="0"/>
              <a:buChar char="•"/>
              <a:defRPr/>
            </a:pPr>
            <a:endParaRPr lang="en-GB" dirty="0">
              <a:latin typeface="FS Mencap" panose="02000506040000020004" pitchFamily="50" charset="0"/>
            </a:endParaRPr>
          </a:p>
        </p:txBody>
      </p:sp>
      <p:sp>
        <p:nvSpPr>
          <p:cNvPr id="32774" name="Text Box 2"/>
          <p:cNvSpPr txBox="1">
            <a:spLocks noChangeArrowheads="1"/>
          </p:cNvSpPr>
          <p:nvPr/>
        </p:nvSpPr>
        <p:spPr bwMode="auto">
          <a:xfrm>
            <a:off x="4951413" y="3863975"/>
            <a:ext cx="2446337" cy="557213"/>
          </a:xfrm>
          <a:prstGeom prst="rect">
            <a:avLst/>
          </a:prstGeom>
          <a:noFill/>
          <a:ln w="9525">
            <a:noFill/>
            <a:miter lim="800000"/>
            <a:headEnd/>
            <a:tailEnd/>
          </a:ln>
        </p:spPr>
        <p:txBody>
          <a:bodyPr/>
          <a:lstStyle/>
          <a:p>
            <a:pPr algn="ctr">
              <a:lnSpc>
                <a:spcPct val="107000"/>
              </a:lnSpc>
              <a:spcAft>
                <a:spcPts val="800"/>
              </a:spcAft>
            </a:pPr>
            <a:r>
              <a:rPr lang="en-GB" sz="2800" b="1" dirty="0">
                <a:solidFill>
                  <a:srgbClr val="7030A0"/>
                </a:solidFill>
                <a:latin typeface="FS Mencap" panose="02000506040000020004" pitchFamily="50" charset="0"/>
                <a:ea typeface="Calibri" pitchFamily="34" charset="0"/>
                <a:cs typeface="Times New Roman" pitchFamily="18" charset="0"/>
              </a:rPr>
              <a:t>People I know online &amp; offline</a:t>
            </a:r>
            <a:endParaRPr lang="en-GB" sz="2800" dirty="0">
              <a:solidFill>
                <a:srgbClr val="7030A0"/>
              </a:solidFill>
              <a:latin typeface="FS Mencap" panose="02000506040000020004" pitchFamily="50" charset="0"/>
              <a:ea typeface="Calibri" pitchFamily="34" charset="0"/>
              <a:cs typeface="Times New Roman" pitchFamily="18" charset="0"/>
            </a:endParaRPr>
          </a:p>
        </p:txBody>
      </p:sp>
      <p:sp>
        <p:nvSpPr>
          <p:cNvPr id="32775" name="Text Box 2"/>
          <p:cNvSpPr txBox="1">
            <a:spLocks noChangeArrowheads="1"/>
          </p:cNvSpPr>
          <p:nvPr/>
        </p:nvSpPr>
        <p:spPr bwMode="auto">
          <a:xfrm>
            <a:off x="8818563" y="3863975"/>
            <a:ext cx="2143125" cy="557213"/>
          </a:xfrm>
          <a:prstGeom prst="rect">
            <a:avLst/>
          </a:prstGeom>
          <a:noFill/>
          <a:ln w="9525">
            <a:noFill/>
            <a:miter lim="800000"/>
            <a:headEnd/>
            <a:tailEnd/>
          </a:ln>
        </p:spPr>
        <p:txBody>
          <a:bodyPr/>
          <a:lstStyle/>
          <a:p>
            <a:pPr algn="ctr">
              <a:lnSpc>
                <a:spcPct val="107000"/>
              </a:lnSpc>
              <a:spcAft>
                <a:spcPts val="800"/>
              </a:spcAft>
            </a:pPr>
            <a:r>
              <a:rPr lang="en-GB" sz="2800" b="1" dirty="0">
                <a:solidFill>
                  <a:srgbClr val="FF3300"/>
                </a:solidFill>
                <a:latin typeface="FS Mencap" panose="02000506040000020004" pitchFamily="50" charset="0"/>
                <a:ea typeface="Calibri" pitchFamily="34" charset="0"/>
                <a:cs typeface="Times New Roman" pitchFamily="18" charset="0"/>
              </a:rPr>
              <a:t>People I know offline</a:t>
            </a:r>
            <a:endParaRPr lang="en-GB" sz="2800" dirty="0">
              <a:solidFill>
                <a:srgbClr val="FF3300"/>
              </a:solidFill>
              <a:latin typeface="FS Mencap" panose="02000506040000020004" pitchFamily="50" charset="0"/>
              <a:ea typeface="Calibri" pitchFamily="34" charset="0"/>
              <a:cs typeface="Times New Roman" pitchFamily="18" charset="0"/>
            </a:endParaRPr>
          </a:p>
        </p:txBody>
      </p:sp>
      <p:sp>
        <p:nvSpPr>
          <p:cNvPr id="32776" name="Text Box 2"/>
          <p:cNvSpPr txBox="1">
            <a:spLocks noChangeArrowheads="1"/>
          </p:cNvSpPr>
          <p:nvPr/>
        </p:nvSpPr>
        <p:spPr bwMode="auto">
          <a:xfrm>
            <a:off x="1360488" y="3863975"/>
            <a:ext cx="2143125" cy="557213"/>
          </a:xfrm>
          <a:prstGeom prst="rect">
            <a:avLst/>
          </a:prstGeom>
          <a:noFill/>
          <a:ln w="9525">
            <a:noFill/>
            <a:miter lim="800000"/>
            <a:headEnd/>
            <a:tailEnd/>
          </a:ln>
        </p:spPr>
        <p:txBody>
          <a:bodyPr/>
          <a:lstStyle/>
          <a:p>
            <a:pPr algn="ctr">
              <a:lnSpc>
                <a:spcPct val="107000"/>
              </a:lnSpc>
              <a:spcAft>
                <a:spcPts val="800"/>
              </a:spcAft>
            </a:pPr>
            <a:r>
              <a:rPr lang="en-GB" sz="2800" b="1" dirty="0">
                <a:solidFill>
                  <a:srgbClr val="00B050"/>
                </a:solidFill>
                <a:latin typeface="FS Mencap" panose="02000506040000020004" pitchFamily="50" charset="0"/>
                <a:ea typeface="Calibri" pitchFamily="34" charset="0"/>
                <a:cs typeface="Times New Roman" pitchFamily="18" charset="0"/>
              </a:rPr>
              <a:t>People I know online</a:t>
            </a:r>
            <a:endParaRPr lang="en-GB" sz="2800" dirty="0">
              <a:solidFill>
                <a:srgbClr val="00B050"/>
              </a:solidFill>
              <a:latin typeface="FS Mencap" panose="02000506040000020004" pitchFamily="50" charset="0"/>
              <a:ea typeface="Calibri"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838199" y="365125"/>
            <a:ext cx="10898689" cy="1325563"/>
          </a:xfrm>
          <a:solidFill>
            <a:srgbClr val="FF3399"/>
          </a:solidFill>
          <a:ln>
            <a:solidFill>
              <a:schemeClr val="bg1"/>
            </a:solidFill>
          </a:ln>
        </p:spPr>
        <p:txBody>
          <a:bodyPr/>
          <a:lstStyle/>
          <a:p>
            <a:pPr algn="ctr" eaLnBrk="1" hangingPunct="1"/>
            <a:r>
              <a:rPr lang="en-GB" b="1" dirty="0" smtClean="0">
                <a:solidFill>
                  <a:schemeClr val="bg1"/>
                </a:solidFill>
                <a:latin typeface="FS Mencap" panose="02000506040000020004" pitchFamily="50" charset="0"/>
              </a:rPr>
              <a:t>What information should you share online?</a:t>
            </a:r>
          </a:p>
        </p:txBody>
      </p:sp>
      <p:sp>
        <p:nvSpPr>
          <p:cNvPr id="3" name="Content Placeholder 2"/>
          <p:cNvSpPr>
            <a:spLocks noGrp="1"/>
          </p:cNvSpPr>
          <p:nvPr>
            <p:ph idx="1"/>
          </p:nvPr>
        </p:nvSpPr>
        <p:spPr>
          <a:xfrm>
            <a:off x="838199" y="1825625"/>
            <a:ext cx="10739045" cy="4351338"/>
          </a:xfrm>
        </p:spPr>
        <p:txBody>
          <a:bodyPr rtlCol="0">
            <a:normAutofit lnSpcReduction="10000"/>
          </a:bodyPr>
          <a:lstStyle/>
          <a:p>
            <a:pPr marL="0" indent="0" eaLnBrk="1" fontAlgn="auto" hangingPunct="1">
              <a:spcAft>
                <a:spcPts val="0"/>
              </a:spcAft>
              <a:buFont typeface="Arial" panose="020B0604020202020204" pitchFamily="34" charset="0"/>
              <a:buNone/>
              <a:defRPr/>
            </a:pPr>
            <a:r>
              <a:rPr lang="en-GB" dirty="0" smtClean="0">
                <a:latin typeface="FS Mencap" panose="02000506040000020004" pitchFamily="50" charset="0"/>
              </a:rPr>
              <a:t>There are lots of </a:t>
            </a:r>
            <a:r>
              <a:rPr lang="en-GB" b="1" i="1" dirty="0" smtClean="0">
                <a:solidFill>
                  <a:srgbClr val="00B0F0"/>
                </a:solidFill>
                <a:latin typeface="FS Mencap" panose="02000506040000020004" pitchFamily="50" charset="0"/>
              </a:rPr>
              <a:t>different types of information </a:t>
            </a:r>
            <a:r>
              <a:rPr lang="en-GB" dirty="0" smtClean="0">
                <a:latin typeface="FS Mencap" panose="02000506040000020004" pitchFamily="50" charset="0"/>
              </a:rPr>
              <a:t>about yourself</a:t>
            </a:r>
          </a:p>
          <a:p>
            <a:pPr eaLnBrk="1" fontAlgn="auto" hangingPunct="1">
              <a:spcAft>
                <a:spcPts val="0"/>
              </a:spcAft>
              <a:buFont typeface="Arial" panose="020B0604020202020204" pitchFamily="34" charset="0"/>
              <a:buChar char="•"/>
              <a:defRPr/>
            </a:pPr>
            <a:endParaRPr lang="en-GB" dirty="0" smtClean="0">
              <a:latin typeface="FS Mencap" panose="02000506040000020004" pitchFamily="50" charset="0"/>
            </a:endParaRPr>
          </a:p>
          <a:p>
            <a:pPr eaLnBrk="1" fontAlgn="auto" hangingPunct="1">
              <a:spcAft>
                <a:spcPts val="0"/>
              </a:spcAft>
              <a:buFont typeface="Arial" panose="020B0604020202020204" pitchFamily="34" charset="0"/>
              <a:buChar char="•"/>
              <a:defRPr/>
            </a:pPr>
            <a:r>
              <a:rPr lang="en-GB" dirty="0" smtClean="0">
                <a:latin typeface="FS Mencap" panose="02000506040000020004" pitchFamily="50" charset="0"/>
              </a:rPr>
              <a:t>Some is </a:t>
            </a:r>
            <a:r>
              <a:rPr lang="en-GB" b="1" i="1" dirty="0" smtClean="0">
                <a:solidFill>
                  <a:srgbClr val="00B0F0"/>
                </a:solidFill>
                <a:latin typeface="FS Mencap" panose="02000506040000020004" pitchFamily="50" charset="0"/>
              </a:rPr>
              <a:t>private</a:t>
            </a:r>
            <a:r>
              <a:rPr lang="en-GB" dirty="0" smtClean="0">
                <a:latin typeface="FS Mencap" panose="02000506040000020004" pitchFamily="50" charset="0"/>
              </a:rPr>
              <a:t> information – no one should know it apart from you and your close family or carer</a:t>
            </a:r>
          </a:p>
          <a:p>
            <a:pPr eaLnBrk="1" fontAlgn="auto" hangingPunct="1">
              <a:spcAft>
                <a:spcPts val="0"/>
              </a:spcAft>
              <a:buFont typeface="Arial" panose="020B0604020202020204" pitchFamily="34" charset="0"/>
              <a:buChar char="•"/>
              <a:defRPr/>
            </a:pPr>
            <a:endParaRPr lang="en-GB" dirty="0" smtClean="0">
              <a:latin typeface="FS Mencap" panose="02000506040000020004" pitchFamily="50" charset="0"/>
            </a:endParaRPr>
          </a:p>
          <a:p>
            <a:pPr eaLnBrk="1" fontAlgn="auto" hangingPunct="1">
              <a:spcAft>
                <a:spcPts val="0"/>
              </a:spcAft>
              <a:buFont typeface="Arial" panose="020B0604020202020204" pitchFamily="34" charset="0"/>
              <a:buChar char="•"/>
              <a:defRPr/>
            </a:pPr>
            <a:r>
              <a:rPr lang="en-GB" dirty="0" smtClean="0">
                <a:latin typeface="FS Mencap" panose="02000506040000020004" pitchFamily="50" charset="0"/>
              </a:rPr>
              <a:t>Some information can be </a:t>
            </a:r>
            <a:r>
              <a:rPr lang="en-GB" b="1" i="1" dirty="0" smtClean="0">
                <a:solidFill>
                  <a:srgbClr val="00B0F0"/>
                </a:solidFill>
                <a:latin typeface="FS Mencap" panose="02000506040000020004" pitchFamily="50" charset="0"/>
              </a:rPr>
              <a:t>shared</a:t>
            </a:r>
            <a:r>
              <a:rPr lang="en-GB" dirty="0" smtClean="0">
                <a:latin typeface="FS Mencap" panose="02000506040000020004" pitchFamily="50" charset="0"/>
              </a:rPr>
              <a:t> with some people that </a:t>
            </a:r>
            <a:r>
              <a:rPr lang="en-GB" b="1" i="1" dirty="0" smtClean="0">
                <a:solidFill>
                  <a:srgbClr val="00B0F0"/>
                </a:solidFill>
                <a:latin typeface="FS Mencap" panose="02000506040000020004" pitchFamily="50" charset="0"/>
              </a:rPr>
              <a:t>you know well</a:t>
            </a:r>
          </a:p>
          <a:p>
            <a:pPr eaLnBrk="1" fontAlgn="auto" hangingPunct="1">
              <a:spcAft>
                <a:spcPts val="0"/>
              </a:spcAft>
              <a:buFont typeface="Arial" panose="020B0604020202020204" pitchFamily="34" charset="0"/>
              <a:buChar char="•"/>
              <a:defRPr/>
            </a:pPr>
            <a:endParaRPr lang="en-GB" dirty="0" smtClean="0">
              <a:latin typeface="FS Mencap" panose="02000506040000020004" pitchFamily="50" charset="0"/>
            </a:endParaRPr>
          </a:p>
          <a:p>
            <a:pPr eaLnBrk="1" fontAlgn="auto" hangingPunct="1">
              <a:spcAft>
                <a:spcPts val="0"/>
              </a:spcAft>
              <a:buFont typeface="Arial" panose="020B0604020202020204" pitchFamily="34" charset="0"/>
              <a:buChar char="•"/>
              <a:defRPr/>
            </a:pPr>
            <a:r>
              <a:rPr lang="en-GB" dirty="0" smtClean="0">
                <a:latin typeface="FS Mencap" panose="02000506040000020004" pitchFamily="50" charset="0"/>
              </a:rPr>
              <a:t>And some information is ok to </a:t>
            </a:r>
            <a:r>
              <a:rPr lang="en-GB" b="1" i="1" dirty="0" smtClean="0">
                <a:solidFill>
                  <a:srgbClr val="00B0F0"/>
                </a:solidFill>
                <a:latin typeface="FS Mencap" panose="02000506040000020004" pitchFamily="50" charset="0"/>
              </a:rPr>
              <a:t>share</a:t>
            </a:r>
            <a:r>
              <a:rPr lang="en-GB" dirty="0" smtClean="0">
                <a:latin typeface="FS Mencap" panose="02000506040000020004" pitchFamily="50" charset="0"/>
              </a:rPr>
              <a:t> with </a:t>
            </a:r>
            <a:r>
              <a:rPr lang="en-GB" b="1" i="1" dirty="0" smtClean="0">
                <a:solidFill>
                  <a:srgbClr val="00B0F0"/>
                </a:solidFill>
                <a:latin typeface="FS Mencap" panose="02000506040000020004" pitchFamily="50" charset="0"/>
              </a:rPr>
              <a:t>anyone</a:t>
            </a:r>
            <a:r>
              <a:rPr lang="en-GB" dirty="0" smtClean="0">
                <a:latin typeface="FS Mencap" panose="02000506040000020004" pitchFamily="50" charset="0"/>
              </a:rPr>
              <a:t> that you want to share it with</a:t>
            </a:r>
          </a:p>
          <a:p>
            <a:pPr eaLnBrk="1" fontAlgn="auto" hangingPunct="1">
              <a:spcAft>
                <a:spcPts val="0"/>
              </a:spcAft>
              <a:buFont typeface="Arial" panose="020B0604020202020204" pitchFamily="34" charset="0"/>
              <a:buChar char="•"/>
              <a:defRPr/>
            </a:pPr>
            <a:endParaRPr lang="en-GB" dirty="0">
              <a:latin typeface="FS Mencap" panose="02000506040000020004" pitchFamily="50" charset="0"/>
            </a:endParaRPr>
          </a:p>
          <a:p>
            <a:pPr marL="0" indent="0" eaLnBrk="1" fontAlgn="auto" hangingPunct="1">
              <a:spcAft>
                <a:spcPts val="0"/>
              </a:spcAft>
              <a:buFont typeface="Arial" panose="020B0604020202020204" pitchFamily="34" charset="0"/>
              <a:buNone/>
              <a:defRPr/>
            </a:pPr>
            <a:endParaRPr lang="en-GB" dirty="0">
              <a:latin typeface="FS Mencap" panose="02000506040000020004" pitchFamily="50"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solidFill>
            <a:srgbClr val="FF3399"/>
          </a:solidFill>
          <a:ln>
            <a:solidFill>
              <a:schemeClr val="bg1"/>
            </a:solidFill>
          </a:ln>
        </p:spPr>
        <p:txBody>
          <a:bodyPr/>
          <a:lstStyle/>
          <a:p>
            <a:pPr algn="ctr" eaLnBrk="1" hangingPunct="1"/>
            <a:r>
              <a:rPr lang="en-GB" b="1" dirty="0" smtClean="0">
                <a:solidFill>
                  <a:schemeClr val="bg1"/>
                </a:solidFill>
                <a:latin typeface="FS Mencap" panose="02000506040000020004" pitchFamily="50" charset="0"/>
              </a:rPr>
              <a:t>What information should you share online?</a:t>
            </a:r>
          </a:p>
        </p:txBody>
      </p:sp>
      <p:sp>
        <p:nvSpPr>
          <p:cNvPr id="36866" name="Content Placeholder 2"/>
          <p:cNvSpPr>
            <a:spLocks noGrp="1"/>
          </p:cNvSpPr>
          <p:nvPr>
            <p:ph idx="1"/>
          </p:nvPr>
        </p:nvSpPr>
        <p:spPr/>
        <p:txBody>
          <a:bodyPr/>
          <a:lstStyle/>
          <a:p>
            <a:pPr marL="0" indent="0" algn="ctr" eaLnBrk="1" hangingPunct="1">
              <a:buFont typeface="Arial" charset="0"/>
              <a:buNone/>
            </a:pPr>
            <a:r>
              <a:rPr lang="en-GB" b="1" dirty="0" smtClean="0">
                <a:solidFill>
                  <a:srgbClr val="00B0F0"/>
                </a:solidFill>
                <a:latin typeface="FS Mencap" panose="02000506040000020004" pitchFamily="50" charset="0"/>
              </a:rPr>
              <a:t>Exercise: Keep it </a:t>
            </a:r>
            <a:r>
              <a:rPr lang="en-GB" b="1" dirty="0">
                <a:solidFill>
                  <a:srgbClr val="00B0F0"/>
                </a:solidFill>
                <a:latin typeface="FS Mencap" panose="02000506040000020004" pitchFamily="50" charset="0"/>
              </a:rPr>
              <a:t>s</a:t>
            </a:r>
            <a:r>
              <a:rPr lang="en-GB" b="1" dirty="0" smtClean="0">
                <a:solidFill>
                  <a:srgbClr val="00B0F0"/>
                </a:solidFill>
                <a:latin typeface="FS Mencap" panose="02000506040000020004" pitchFamily="50" charset="0"/>
              </a:rPr>
              <a:t>afe or share it?</a:t>
            </a:r>
          </a:p>
          <a:p>
            <a:pPr marL="0" indent="0" eaLnBrk="1" hangingPunct="1"/>
            <a:endParaRPr lang="en-GB" dirty="0" smtClean="0">
              <a:latin typeface="FS Mencap" panose="02000506040000020004" pitchFamily="50" charset="0"/>
            </a:endParaRPr>
          </a:p>
          <a:p>
            <a:pPr marL="0" indent="0" eaLnBrk="1" hangingPunct="1"/>
            <a:endParaRPr lang="en-GB" dirty="0" smtClean="0">
              <a:latin typeface="FS Mencap" panose="02000506040000020004" pitchFamily="50" charset="0"/>
            </a:endParaRPr>
          </a:p>
        </p:txBody>
      </p:sp>
      <p:pic>
        <p:nvPicPr>
          <p:cNvPr id="36867" name="Picture 4"/>
          <p:cNvPicPr>
            <a:picLocks noChangeAspect="1"/>
          </p:cNvPicPr>
          <p:nvPr/>
        </p:nvPicPr>
        <p:blipFill>
          <a:blip r:embed="rId3"/>
          <a:srcRect/>
          <a:stretch>
            <a:fillRect/>
          </a:stretch>
        </p:blipFill>
        <p:spPr bwMode="auto">
          <a:xfrm>
            <a:off x="1524000" y="3128963"/>
            <a:ext cx="3810000" cy="3048000"/>
          </a:xfrm>
          <a:prstGeom prst="rect">
            <a:avLst/>
          </a:prstGeom>
          <a:noFill/>
          <a:ln w="9525">
            <a:noFill/>
            <a:miter lim="800000"/>
            <a:headEnd/>
            <a:tailEnd/>
          </a:ln>
        </p:spPr>
      </p:pic>
      <p:pic>
        <p:nvPicPr>
          <p:cNvPr id="36868" name="Picture 5"/>
          <p:cNvPicPr>
            <a:picLocks noChangeAspect="1"/>
          </p:cNvPicPr>
          <p:nvPr/>
        </p:nvPicPr>
        <p:blipFill>
          <a:blip r:embed="rId4"/>
          <a:srcRect/>
          <a:stretch>
            <a:fillRect/>
          </a:stretch>
        </p:blipFill>
        <p:spPr bwMode="auto">
          <a:xfrm>
            <a:off x="6721475" y="3128963"/>
            <a:ext cx="3810000" cy="304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solidFill>
            <a:srgbClr val="FF3399"/>
          </a:solidFill>
          <a:ln>
            <a:solidFill>
              <a:schemeClr val="bg1"/>
            </a:solidFill>
          </a:ln>
        </p:spPr>
        <p:txBody>
          <a:bodyPr/>
          <a:lstStyle/>
          <a:p>
            <a:pPr algn="ctr" eaLnBrk="1" hangingPunct="1"/>
            <a:r>
              <a:rPr lang="en-GB" sz="4000" dirty="0" smtClean="0">
                <a:latin typeface="FS Mencap" panose="02000506040000020004" pitchFamily="50" charset="0"/>
              </a:rPr>
              <a:t>‘</a:t>
            </a:r>
            <a:br>
              <a:rPr lang="en-GB" sz="4000" dirty="0" smtClean="0">
                <a:latin typeface="FS Mencap" panose="02000506040000020004" pitchFamily="50" charset="0"/>
              </a:rPr>
            </a:br>
            <a:r>
              <a:rPr lang="en-GB" b="1" dirty="0" smtClean="0">
                <a:solidFill>
                  <a:schemeClr val="bg1"/>
                </a:solidFill>
                <a:latin typeface="FS Mencap" panose="02000506040000020004" pitchFamily="50" charset="0"/>
              </a:rPr>
              <a:t>Safe or share?</a:t>
            </a:r>
            <a:r>
              <a:rPr lang="en-GB" sz="2800" dirty="0" smtClean="0">
                <a:latin typeface="FS Mencap" panose="02000506040000020004" pitchFamily="50" charset="0"/>
              </a:rPr>
              <a:t/>
            </a:r>
            <a:br>
              <a:rPr lang="en-GB" sz="2800" dirty="0" smtClean="0">
                <a:latin typeface="FS Mencap" panose="02000506040000020004" pitchFamily="50" charset="0"/>
              </a:rPr>
            </a:br>
            <a:endParaRPr lang="en-GB" sz="2800" dirty="0" smtClean="0">
              <a:latin typeface="FS Mencap" panose="02000506040000020004" pitchFamily="50" charset="0"/>
            </a:endParaRPr>
          </a:p>
        </p:txBody>
      </p:sp>
      <p:pic>
        <p:nvPicPr>
          <p:cNvPr id="38914" name="Content Placeholder 4"/>
          <p:cNvPicPr>
            <a:picLocks noGrp="1"/>
          </p:cNvPicPr>
          <p:nvPr>
            <p:ph idx="1"/>
          </p:nvPr>
        </p:nvPicPr>
        <p:blipFill>
          <a:blip r:embed="rId3"/>
          <a:srcRect l="25043" r="25842" b="793"/>
          <a:stretch>
            <a:fillRect/>
          </a:stretch>
        </p:blipFill>
        <p:spPr>
          <a:xfrm>
            <a:off x="4628063" y="2544392"/>
            <a:ext cx="2635250" cy="2740025"/>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901700" y="377825"/>
            <a:ext cx="10515600" cy="1325563"/>
          </a:xfrm>
          <a:solidFill>
            <a:srgbClr val="FF3399"/>
          </a:solidFill>
          <a:ln>
            <a:solidFill>
              <a:schemeClr val="bg1"/>
            </a:solidFill>
          </a:ln>
        </p:spPr>
        <p:txBody>
          <a:bodyPr/>
          <a:lstStyle/>
          <a:p>
            <a:pPr algn="ctr" eaLnBrk="1" hangingPunct="1"/>
            <a:r>
              <a:rPr lang="en-GB" sz="2800" dirty="0" smtClean="0">
                <a:latin typeface="FS Mencap" panose="02000506040000020004" pitchFamily="50" charset="0"/>
              </a:rPr>
              <a:t/>
            </a:r>
            <a:br>
              <a:rPr lang="en-GB" sz="2800" dirty="0" smtClean="0">
                <a:latin typeface="FS Mencap" panose="02000506040000020004" pitchFamily="50" charset="0"/>
              </a:rPr>
            </a:br>
            <a:r>
              <a:rPr lang="en-GB" b="1" dirty="0">
                <a:solidFill>
                  <a:schemeClr val="bg1"/>
                </a:solidFill>
                <a:latin typeface="FS Mencap" panose="02000506040000020004" pitchFamily="50" charset="0"/>
              </a:rPr>
              <a:t>Safe or </a:t>
            </a:r>
            <a:r>
              <a:rPr lang="en-GB" b="1" dirty="0" smtClean="0">
                <a:solidFill>
                  <a:schemeClr val="bg1"/>
                </a:solidFill>
                <a:latin typeface="FS Mencap" panose="02000506040000020004" pitchFamily="50" charset="0"/>
              </a:rPr>
              <a:t>share?</a:t>
            </a:r>
          </a:p>
        </p:txBody>
      </p:sp>
      <p:pic>
        <p:nvPicPr>
          <p:cNvPr id="40962" name="Content Placeholder 4"/>
          <p:cNvPicPr>
            <a:picLocks noGrp="1"/>
          </p:cNvPicPr>
          <p:nvPr>
            <p:ph idx="1"/>
          </p:nvPr>
        </p:nvPicPr>
        <p:blipFill>
          <a:blip r:embed="rId3"/>
          <a:srcRect/>
          <a:stretch>
            <a:fillRect/>
          </a:stretch>
        </p:blipFill>
        <p:spPr>
          <a:xfrm>
            <a:off x="4508500" y="2411413"/>
            <a:ext cx="2676525" cy="2911475"/>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a:solidFill>
            <a:srgbClr val="FF3399"/>
          </a:solidFill>
          <a:ln>
            <a:solidFill>
              <a:schemeClr val="bg1"/>
            </a:solidFill>
          </a:ln>
        </p:spPr>
        <p:txBody>
          <a:bodyPr/>
          <a:lstStyle/>
          <a:p>
            <a:pPr algn="ctr" eaLnBrk="1" hangingPunct="1"/>
            <a:r>
              <a:rPr lang="en-GB" sz="2800" dirty="0" smtClean="0">
                <a:latin typeface="FS Mencap" panose="02000506040000020004" pitchFamily="50" charset="0"/>
              </a:rPr>
              <a:t/>
            </a:r>
            <a:br>
              <a:rPr lang="en-GB" sz="2800" dirty="0" smtClean="0">
                <a:latin typeface="FS Mencap" panose="02000506040000020004" pitchFamily="50" charset="0"/>
              </a:rPr>
            </a:br>
            <a:r>
              <a:rPr lang="en-GB" b="1" dirty="0" smtClean="0">
                <a:solidFill>
                  <a:schemeClr val="bg1"/>
                </a:solidFill>
                <a:latin typeface="FS Mencap" panose="02000506040000020004" pitchFamily="50" charset="0"/>
              </a:rPr>
              <a:t>Safe or </a:t>
            </a:r>
            <a:r>
              <a:rPr lang="en-GB" b="1" dirty="0">
                <a:solidFill>
                  <a:schemeClr val="bg1"/>
                </a:solidFill>
                <a:latin typeface="FS Mencap" panose="02000506040000020004" pitchFamily="50" charset="0"/>
              </a:rPr>
              <a:t>s</a:t>
            </a:r>
            <a:r>
              <a:rPr lang="en-GB" b="1" dirty="0" smtClean="0">
                <a:solidFill>
                  <a:schemeClr val="bg1"/>
                </a:solidFill>
                <a:latin typeface="FS Mencap" panose="02000506040000020004" pitchFamily="50" charset="0"/>
              </a:rPr>
              <a:t>hare?</a:t>
            </a:r>
          </a:p>
        </p:txBody>
      </p:sp>
      <p:pic>
        <p:nvPicPr>
          <p:cNvPr id="43010" name="Content Placeholder 4"/>
          <p:cNvPicPr>
            <a:picLocks noGrp="1"/>
          </p:cNvPicPr>
          <p:nvPr>
            <p:ph idx="1"/>
          </p:nvPr>
        </p:nvPicPr>
        <p:blipFill>
          <a:blip r:embed="rId3"/>
          <a:srcRect l="33826" t="4839" r="33009"/>
          <a:stretch>
            <a:fillRect/>
          </a:stretch>
        </p:blipFill>
        <p:spPr>
          <a:xfrm>
            <a:off x="4437856" y="2769514"/>
            <a:ext cx="3316288" cy="2586038"/>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Content Placeholder 3"/>
          <p:cNvPicPr>
            <a:picLocks noGrp="1"/>
          </p:cNvPicPr>
          <p:nvPr>
            <p:ph idx="1"/>
          </p:nvPr>
        </p:nvPicPr>
        <p:blipFill>
          <a:blip r:embed="rId3"/>
          <a:srcRect l="12497" t="403" r="12012" b="2"/>
          <a:stretch>
            <a:fillRect/>
          </a:stretch>
        </p:blipFill>
        <p:spPr>
          <a:xfrm>
            <a:off x="4229100" y="2595563"/>
            <a:ext cx="4179888" cy="2678112"/>
          </a:xfrm>
        </p:spPr>
      </p:pic>
      <p:sp>
        <p:nvSpPr>
          <p:cNvPr id="45058" name="Title 1"/>
          <p:cNvSpPr>
            <a:spLocks noGrp="1"/>
          </p:cNvSpPr>
          <p:nvPr>
            <p:ph type="title"/>
          </p:nvPr>
        </p:nvSpPr>
        <p:spPr>
          <a:solidFill>
            <a:srgbClr val="FF3399"/>
          </a:solidFill>
          <a:ln>
            <a:solidFill>
              <a:schemeClr val="bg1"/>
            </a:solidFill>
          </a:ln>
        </p:spPr>
        <p:txBody>
          <a:bodyPr/>
          <a:lstStyle/>
          <a:p>
            <a:pPr algn="ctr" eaLnBrk="1" hangingPunct="1"/>
            <a:r>
              <a:rPr lang="en-GB" sz="2800" dirty="0" smtClean="0">
                <a:latin typeface="FS Mencap" panose="02000506040000020004" pitchFamily="50" charset="0"/>
              </a:rPr>
              <a:t/>
            </a:r>
            <a:br>
              <a:rPr lang="en-GB" sz="2800" dirty="0" smtClean="0">
                <a:latin typeface="FS Mencap" panose="02000506040000020004" pitchFamily="50" charset="0"/>
              </a:rPr>
            </a:br>
            <a:r>
              <a:rPr lang="en-GB" b="1" dirty="0" smtClean="0">
                <a:solidFill>
                  <a:schemeClr val="bg1"/>
                </a:solidFill>
                <a:latin typeface="FS Mencap" panose="02000506040000020004" pitchFamily="50" charset="0"/>
              </a:rPr>
              <a:t>Safe or share?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Picture 3"/>
          <p:cNvPicPr>
            <a:picLocks noChangeAspect="1" noChangeArrowheads="1"/>
          </p:cNvPicPr>
          <p:nvPr/>
        </p:nvPicPr>
        <p:blipFill>
          <a:blip r:embed="rId3"/>
          <a:srcRect l="15610" r="15164"/>
          <a:stretch>
            <a:fillRect/>
          </a:stretch>
        </p:blipFill>
        <p:spPr bwMode="auto">
          <a:xfrm>
            <a:off x="5281613" y="2439988"/>
            <a:ext cx="2376487" cy="2851150"/>
          </a:xfrm>
          <a:prstGeom prst="rect">
            <a:avLst/>
          </a:prstGeom>
          <a:noFill/>
          <a:ln w="9525">
            <a:noFill/>
            <a:miter lim="800000"/>
            <a:headEnd/>
            <a:tailEnd/>
          </a:ln>
        </p:spPr>
      </p:pic>
      <p:sp>
        <p:nvSpPr>
          <p:cNvPr id="47106" name="Title 1"/>
          <p:cNvSpPr>
            <a:spLocks noGrp="1"/>
          </p:cNvSpPr>
          <p:nvPr>
            <p:ph type="title"/>
          </p:nvPr>
        </p:nvSpPr>
        <p:spPr>
          <a:solidFill>
            <a:srgbClr val="FF3399"/>
          </a:solidFill>
          <a:ln>
            <a:solidFill>
              <a:schemeClr val="bg1"/>
            </a:solidFill>
          </a:ln>
        </p:spPr>
        <p:txBody>
          <a:bodyPr/>
          <a:lstStyle/>
          <a:p>
            <a:pPr algn="ctr" eaLnBrk="1" hangingPunct="1"/>
            <a:r>
              <a:rPr lang="en-GB" sz="2800" dirty="0" smtClean="0">
                <a:latin typeface="FS Mencap" panose="02000506040000020004" pitchFamily="50" charset="0"/>
              </a:rPr>
              <a:t/>
            </a:r>
            <a:br>
              <a:rPr lang="en-GB" sz="2800" dirty="0" smtClean="0">
                <a:latin typeface="FS Mencap" panose="02000506040000020004" pitchFamily="50" charset="0"/>
              </a:rPr>
            </a:br>
            <a:r>
              <a:rPr lang="en-GB" b="1" dirty="0" smtClean="0">
                <a:solidFill>
                  <a:schemeClr val="bg1"/>
                </a:solidFill>
                <a:latin typeface="FS Mencap" panose="02000506040000020004" pitchFamily="50" charset="0"/>
              </a:rPr>
              <a:t>Safe or share?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3" name="Content Placeholder 3"/>
          <p:cNvPicPr>
            <a:picLocks noGrp="1"/>
          </p:cNvPicPr>
          <p:nvPr>
            <p:ph idx="1"/>
          </p:nvPr>
        </p:nvPicPr>
        <p:blipFill>
          <a:blip r:embed="rId3"/>
          <a:srcRect l="13496" t="1611" r="12515" b="3186"/>
          <a:stretch>
            <a:fillRect/>
          </a:stretch>
        </p:blipFill>
        <p:spPr>
          <a:xfrm>
            <a:off x="4330700" y="3062288"/>
            <a:ext cx="3883025" cy="2439987"/>
          </a:xfrm>
        </p:spPr>
      </p:pic>
      <p:sp>
        <p:nvSpPr>
          <p:cNvPr id="49154" name="Title 1"/>
          <p:cNvSpPr>
            <a:spLocks noGrp="1"/>
          </p:cNvSpPr>
          <p:nvPr>
            <p:ph type="title"/>
          </p:nvPr>
        </p:nvSpPr>
        <p:spPr>
          <a:solidFill>
            <a:srgbClr val="FF3399"/>
          </a:solidFill>
          <a:ln>
            <a:solidFill>
              <a:schemeClr val="bg1"/>
            </a:solidFill>
          </a:ln>
        </p:spPr>
        <p:txBody>
          <a:bodyPr/>
          <a:lstStyle/>
          <a:p>
            <a:pPr algn="ctr" eaLnBrk="1" hangingPunct="1"/>
            <a:r>
              <a:rPr lang="en-GB" sz="2800" dirty="0" smtClean="0">
                <a:latin typeface="FS Mencap" panose="02000506040000020004" pitchFamily="50" charset="0"/>
              </a:rPr>
              <a:t/>
            </a:r>
            <a:br>
              <a:rPr lang="en-GB" sz="2800" dirty="0" smtClean="0">
                <a:latin typeface="FS Mencap" panose="02000506040000020004" pitchFamily="50" charset="0"/>
              </a:rPr>
            </a:br>
            <a:r>
              <a:rPr lang="en-GB" b="1" dirty="0" smtClean="0">
                <a:solidFill>
                  <a:schemeClr val="bg1"/>
                </a:solidFill>
                <a:latin typeface="FS Mencap" panose="02000506040000020004" pitchFamily="50" charset="0"/>
              </a:rPr>
              <a:t>Safe or share?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Content Placeholder 3"/>
          <p:cNvPicPr>
            <a:picLocks noGrp="1"/>
          </p:cNvPicPr>
          <p:nvPr>
            <p:ph idx="1"/>
          </p:nvPr>
        </p:nvPicPr>
        <p:blipFill>
          <a:blip r:embed="rId3"/>
          <a:srcRect l="10330" t="3227" r="10002" b="1971"/>
          <a:stretch>
            <a:fillRect/>
          </a:stretch>
        </p:blipFill>
        <p:spPr>
          <a:xfrm>
            <a:off x="4195763" y="3067050"/>
            <a:ext cx="3800475" cy="1868488"/>
          </a:xfrm>
        </p:spPr>
      </p:pic>
      <p:sp>
        <p:nvSpPr>
          <p:cNvPr id="51202" name="Title 1"/>
          <p:cNvSpPr>
            <a:spLocks noGrp="1"/>
          </p:cNvSpPr>
          <p:nvPr>
            <p:ph type="title"/>
          </p:nvPr>
        </p:nvSpPr>
        <p:spPr>
          <a:solidFill>
            <a:srgbClr val="FF3399"/>
          </a:solidFill>
          <a:ln>
            <a:solidFill>
              <a:schemeClr val="bg1"/>
            </a:solidFill>
          </a:ln>
        </p:spPr>
        <p:txBody>
          <a:bodyPr/>
          <a:lstStyle/>
          <a:p>
            <a:pPr algn="ctr" eaLnBrk="1" hangingPunct="1"/>
            <a:r>
              <a:rPr lang="en-GB" sz="2800" dirty="0" smtClean="0">
                <a:latin typeface="FS Mencap" panose="02000506040000020004" pitchFamily="50" charset="0"/>
              </a:rPr>
              <a:t/>
            </a:r>
            <a:br>
              <a:rPr lang="en-GB" sz="2800" dirty="0" smtClean="0">
                <a:latin typeface="FS Mencap" panose="02000506040000020004" pitchFamily="50" charset="0"/>
              </a:rPr>
            </a:br>
            <a:r>
              <a:rPr lang="en-GB" b="1" dirty="0" smtClean="0">
                <a:solidFill>
                  <a:schemeClr val="bg1"/>
                </a:solidFill>
                <a:latin typeface="FS Mencap" panose="02000506040000020004" pitchFamily="50" charset="0"/>
              </a:rPr>
              <a:t>Safe or share?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3"/>
          <p:cNvPicPr>
            <a:picLocks noChangeAspect="1" noChangeArrowheads="1"/>
          </p:cNvPicPr>
          <p:nvPr/>
        </p:nvPicPr>
        <p:blipFill>
          <a:blip r:embed="rId3"/>
          <a:srcRect l="2333" t="806" r="1692" b="1570"/>
          <a:stretch>
            <a:fillRect/>
          </a:stretch>
        </p:blipFill>
        <p:spPr bwMode="auto">
          <a:xfrm>
            <a:off x="3806825" y="2466975"/>
            <a:ext cx="4799013" cy="2611438"/>
          </a:xfrm>
          <a:prstGeom prst="rect">
            <a:avLst/>
          </a:prstGeom>
          <a:noFill/>
          <a:ln w="9525">
            <a:noFill/>
            <a:miter lim="800000"/>
            <a:headEnd/>
            <a:tailEnd/>
          </a:ln>
        </p:spPr>
      </p:pic>
      <p:sp>
        <p:nvSpPr>
          <p:cNvPr id="53250" name="Title 1"/>
          <p:cNvSpPr>
            <a:spLocks noGrp="1"/>
          </p:cNvSpPr>
          <p:nvPr>
            <p:ph type="title"/>
          </p:nvPr>
        </p:nvSpPr>
        <p:spPr>
          <a:solidFill>
            <a:srgbClr val="FF3399"/>
          </a:solidFill>
          <a:ln>
            <a:solidFill>
              <a:schemeClr val="bg1"/>
            </a:solidFill>
          </a:ln>
        </p:spPr>
        <p:txBody>
          <a:bodyPr/>
          <a:lstStyle/>
          <a:p>
            <a:pPr algn="ctr" eaLnBrk="1" hangingPunct="1"/>
            <a:r>
              <a:rPr lang="en-GB" sz="2800" dirty="0" smtClean="0">
                <a:latin typeface="FS Mencap" panose="02000506040000020004" pitchFamily="50" charset="0"/>
              </a:rPr>
              <a:t/>
            </a:r>
            <a:br>
              <a:rPr lang="en-GB" sz="2800" dirty="0" smtClean="0">
                <a:latin typeface="FS Mencap" panose="02000506040000020004" pitchFamily="50" charset="0"/>
              </a:rPr>
            </a:br>
            <a:r>
              <a:rPr lang="en-GB" b="1" dirty="0" smtClean="0">
                <a:solidFill>
                  <a:schemeClr val="bg1"/>
                </a:solidFill>
                <a:latin typeface="FS Mencap" panose="02000506040000020004" pitchFamily="50" charset="0"/>
              </a:rPr>
              <a:t>Safe or share?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a:solidFill>
            <a:srgbClr val="FF3399"/>
          </a:solidFill>
          <a:ln>
            <a:solidFill>
              <a:schemeClr val="bg1"/>
            </a:solidFill>
          </a:ln>
        </p:spPr>
        <p:txBody>
          <a:bodyPr/>
          <a:lstStyle/>
          <a:p>
            <a:pPr algn="ctr" eaLnBrk="1" hangingPunct="1"/>
            <a:r>
              <a:rPr lang="en-GB" b="1" dirty="0" smtClean="0">
                <a:solidFill>
                  <a:schemeClr val="bg1"/>
                </a:solidFill>
                <a:latin typeface="FS Mencap" panose="02000506040000020004" pitchFamily="50" charset="0"/>
              </a:rPr>
              <a:t>How to get help?</a:t>
            </a:r>
          </a:p>
        </p:txBody>
      </p:sp>
      <p:sp>
        <p:nvSpPr>
          <p:cNvPr id="55298" name="Content Placeholder 2"/>
          <p:cNvSpPr>
            <a:spLocks noGrp="1"/>
          </p:cNvSpPr>
          <p:nvPr>
            <p:ph idx="1"/>
          </p:nvPr>
        </p:nvSpPr>
        <p:spPr>
          <a:xfrm>
            <a:off x="838200" y="1825625"/>
            <a:ext cx="10744200" cy="4351338"/>
          </a:xfrm>
        </p:spPr>
        <p:txBody>
          <a:bodyPr/>
          <a:lstStyle/>
          <a:p>
            <a:pPr marL="0" indent="0" eaLnBrk="1" hangingPunct="1">
              <a:buFont typeface="Arial" charset="0"/>
              <a:buNone/>
            </a:pPr>
            <a:endParaRPr lang="en-GB" dirty="0" smtClean="0">
              <a:latin typeface="FS Mencap" panose="02000506040000020004" pitchFamily="50" charset="0"/>
            </a:endParaRPr>
          </a:p>
          <a:p>
            <a:pPr marL="0" indent="0" algn="ctr" eaLnBrk="1" hangingPunct="1">
              <a:buFont typeface="Arial" charset="0"/>
              <a:buNone/>
            </a:pPr>
            <a:r>
              <a:rPr lang="en-GB" b="1" dirty="0" smtClean="0">
                <a:latin typeface="FS Mencap" panose="02000506040000020004" pitchFamily="50" charset="0"/>
              </a:rPr>
              <a:t>Do you?</a:t>
            </a:r>
          </a:p>
          <a:p>
            <a:pPr marL="0" indent="0" algn="ctr" eaLnBrk="1" hangingPunct="1">
              <a:buFont typeface="Arial" charset="0"/>
              <a:buNone/>
            </a:pPr>
            <a:endParaRPr lang="en-GB" dirty="0" smtClean="0">
              <a:latin typeface="FS Mencap" panose="02000506040000020004" pitchFamily="50" charset="0"/>
            </a:endParaRPr>
          </a:p>
          <a:p>
            <a:pPr marL="0" indent="0" algn="ctr" eaLnBrk="1" hangingPunct="1">
              <a:buFont typeface="Arial" charset="0"/>
              <a:buNone/>
            </a:pPr>
            <a:r>
              <a:rPr lang="en-GB" dirty="0" smtClean="0">
                <a:latin typeface="FS Mencap" panose="02000506040000020004" pitchFamily="50" charset="0"/>
              </a:rPr>
              <a:t>Ignore it</a:t>
            </a:r>
          </a:p>
          <a:p>
            <a:pPr marL="0" indent="0" algn="ctr" eaLnBrk="1" hangingPunct="1">
              <a:buFont typeface="Arial" charset="0"/>
              <a:buNone/>
            </a:pPr>
            <a:endParaRPr lang="en-GB" dirty="0" smtClean="0">
              <a:latin typeface="FS Mencap" panose="02000506040000020004" pitchFamily="50" charset="0"/>
            </a:endParaRPr>
          </a:p>
          <a:p>
            <a:pPr marL="0" indent="0" algn="ctr" eaLnBrk="1" hangingPunct="1">
              <a:buFont typeface="Arial" charset="0"/>
              <a:buNone/>
            </a:pPr>
            <a:r>
              <a:rPr lang="en-GB" dirty="0" smtClean="0">
                <a:latin typeface="FS Mencap" panose="02000506040000020004" pitchFamily="50" charset="0"/>
              </a:rPr>
              <a:t> Sort it out yourself</a:t>
            </a:r>
          </a:p>
          <a:p>
            <a:pPr marL="0" indent="0" algn="ctr" eaLnBrk="1" hangingPunct="1">
              <a:buFont typeface="Arial" charset="0"/>
              <a:buNone/>
            </a:pPr>
            <a:endParaRPr lang="en-GB" dirty="0" smtClean="0">
              <a:latin typeface="FS Mencap" panose="02000506040000020004" pitchFamily="50" charset="0"/>
            </a:endParaRPr>
          </a:p>
          <a:p>
            <a:pPr marL="0" indent="0" algn="ctr" eaLnBrk="1" hangingPunct="1">
              <a:buFont typeface="Arial" charset="0"/>
              <a:buNone/>
            </a:pPr>
            <a:r>
              <a:rPr lang="en-GB" dirty="0" smtClean="0">
                <a:latin typeface="FS Mencap" panose="02000506040000020004" pitchFamily="50" charset="0"/>
              </a:rPr>
              <a:t>Ask someone for help</a:t>
            </a:r>
          </a:p>
          <a:p>
            <a:pPr marL="0" indent="0" algn="ctr" eaLnBrk="1" hangingPunct="1">
              <a:buFont typeface="Arial" charset="0"/>
              <a:buNone/>
            </a:pPr>
            <a:endParaRPr lang="en-GB" dirty="0" smtClean="0">
              <a:latin typeface="FS Mencap" panose="02000506040000020004" pitchFamily="50" charset="0"/>
            </a:endParaRPr>
          </a:p>
        </p:txBody>
      </p:sp>
      <p:sp>
        <p:nvSpPr>
          <p:cNvPr id="2" name="5-Point Star 1"/>
          <p:cNvSpPr/>
          <p:nvPr/>
        </p:nvSpPr>
        <p:spPr>
          <a:xfrm>
            <a:off x="5073042" y="3407079"/>
            <a:ext cx="338203" cy="325676"/>
          </a:xfrm>
          <a:prstGeom prst="star5">
            <a:avLst/>
          </a:prstGeom>
          <a:solidFill>
            <a:srgbClr val="FF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S Mencap" panose="02000506040000020004" pitchFamily="50" charset="0"/>
            </a:endParaRPr>
          </a:p>
        </p:txBody>
      </p:sp>
      <p:sp>
        <p:nvSpPr>
          <p:cNvPr id="5" name="5-Point Star 4"/>
          <p:cNvSpPr/>
          <p:nvPr/>
        </p:nvSpPr>
        <p:spPr>
          <a:xfrm>
            <a:off x="4423776" y="4423775"/>
            <a:ext cx="338203" cy="325676"/>
          </a:xfrm>
          <a:prstGeom prst="star5">
            <a:avLst/>
          </a:prstGeom>
          <a:solidFill>
            <a:srgbClr val="FF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S Mencap" panose="02000506040000020004" pitchFamily="50" charset="0"/>
            </a:endParaRPr>
          </a:p>
        </p:txBody>
      </p:sp>
      <p:sp>
        <p:nvSpPr>
          <p:cNvPr id="6" name="5-Point Star 5"/>
          <p:cNvSpPr/>
          <p:nvPr/>
        </p:nvSpPr>
        <p:spPr>
          <a:xfrm>
            <a:off x="4085573" y="5463435"/>
            <a:ext cx="338203" cy="325676"/>
          </a:xfrm>
          <a:prstGeom prst="star5">
            <a:avLst/>
          </a:prstGeom>
          <a:solidFill>
            <a:srgbClr val="FF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S Mencap" panose="02000506040000020004" pitchFamily="50"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34924" y="2485653"/>
            <a:ext cx="2222326" cy="3303458"/>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8605" y="3094394"/>
            <a:ext cx="2095500" cy="2085975"/>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a:solidFill>
            <a:srgbClr val="FF3399"/>
          </a:solidFill>
          <a:ln>
            <a:solidFill>
              <a:schemeClr val="bg1"/>
            </a:solidFill>
          </a:ln>
        </p:spPr>
        <p:txBody>
          <a:bodyPr/>
          <a:lstStyle/>
          <a:p>
            <a:pPr algn="ctr" eaLnBrk="1" hangingPunct="1"/>
            <a:r>
              <a:rPr lang="en-GB" b="1" dirty="0" smtClean="0">
                <a:solidFill>
                  <a:schemeClr val="bg1"/>
                </a:solidFill>
                <a:latin typeface="FS Mencap" panose="02000506040000020004" pitchFamily="50" charset="0"/>
              </a:rPr>
              <a:t>How to get help?</a:t>
            </a:r>
          </a:p>
        </p:txBody>
      </p:sp>
      <p:sp>
        <p:nvSpPr>
          <p:cNvPr id="57346" name="Content Placeholder 2"/>
          <p:cNvSpPr>
            <a:spLocks noGrp="1"/>
          </p:cNvSpPr>
          <p:nvPr>
            <p:ph idx="1"/>
          </p:nvPr>
        </p:nvSpPr>
        <p:spPr/>
        <p:txBody>
          <a:bodyPr/>
          <a:lstStyle/>
          <a:p>
            <a:pPr marL="0" indent="0" algn="ctr" eaLnBrk="1" hangingPunct="1">
              <a:buFont typeface="Arial" charset="0"/>
              <a:buNone/>
            </a:pPr>
            <a:endParaRPr lang="en-GB" dirty="0" smtClean="0">
              <a:latin typeface="FS Mencap" panose="02000506040000020004" pitchFamily="50" charset="0"/>
            </a:endParaRPr>
          </a:p>
          <a:p>
            <a:pPr marL="0" indent="0" algn="ctr" eaLnBrk="1" hangingPunct="1">
              <a:buFont typeface="Arial" charset="0"/>
              <a:buNone/>
            </a:pPr>
            <a:r>
              <a:rPr lang="en-GB" sz="5400" b="1" dirty="0" smtClean="0">
                <a:solidFill>
                  <a:srgbClr val="00B050"/>
                </a:solidFill>
                <a:latin typeface="FS Mencap" panose="02000506040000020004" pitchFamily="50" charset="0"/>
              </a:rPr>
              <a:t>Correct!</a:t>
            </a:r>
          </a:p>
          <a:p>
            <a:pPr marL="0" indent="0" algn="ctr" eaLnBrk="1" hangingPunct="1">
              <a:buFont typeface="Arial" charset="0"/>
              <a:buNone/>
            </a:pPr>
            <a:endParaRPr lang="en-GB" dirty="0" smtClean="0">
              <a:latin typeface="FS Mencap" panose="02000506040000020004" pitchFamily="50" charset="0"/>
            </a:endParaRPr>
          </a:p>
          <a:p>
            <a:pPr marL="0" indent="0" algn="ctr" eaLnBrk="1" hangingPunct="1">
              <a:buFont typeface="Arial" charset="0"/>
              <a:buNone/>
            </a:pPr>
            <a:r>
              <a:rPr lang="en-GB" dirty="0" smtClean="0">
                <a:latin typeface="FS Mencap" panose="02000506040000020004" pitchFamily="50" charset="0"/>
              </a:rPr>
              <a:t>But, who would you ask for help? </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8249" y="4455963"/>
            <a:ext cx="2504945" cy="1855937"/>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solidFill>
            <a:srgbClr val="FF3399"/>
          </a:solidFill>
          <a:ln>
            <a:solidFill>
              <a:schemeClr val="bg1"/>
            </a:solidFill>
          </a:ln>
        </p:spPr>
        <p:txBody>
          <a:bodyPr/>
          <a:lstStyle/>
          <a:p>
            <a:pPr algn="ctr" eaLnBrk="1" hangingPunct="1"/>
            <a:r>
              <a:rPr lang="en-GB" b="1" dirty="0" smtClean="0">
                <a:solidFill>
                  <a:schemeClr val="bg1"/>
                </a:solidFill>
                <a:latin typeface="FS Mencap" panose="02000506040000020004" pitchFamily="50" charset="0"/>
              </a:rPr>
              <a:t>How to get help?</a:t>
            </a:r>
          </a:p>
        </p:txBody>
      </p:sp>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buFont typeface="Arial" panose="020B0604020202020204" pitchFamily="34" charset="0"/>
              <a:buChar char="•"/>
              <a:defRPr/>
            </a:pPr>
            <a:r>
              <a:rPr lang="en-GB" dirty="0" smtClean="0">
                <a:latin typeface="FS Mencap" panose="02000506040000020004" pitchFamily="50" charset="0"/>
              </a:rPr>
              <a:t>Parent/guardian</a:t>
            </a:r>
            <a:endParaRPr lang="en-GB" dirty="0">
              <a:latin typeface="FS Mencap" panose="02000506040000020004" pitchFamily="50" charset="0"/>
            </a:endParaRPr>
          </a:p>
          <a:p>
            <a:pPr eaLnBrk="1" fontAlgn="auto" hangingPunct="1">
              <a:spcAft>
                <a:spcPts val="0"/>
              </a:spcAft>
              <a:buFont typeface="Arial" panose="020B0604020202020204" pitchFamily="34" charset="0"/>
              <a:buChar char="•"/>
              <a:defRPr/>
            </a:pPr>
            <a:r>
              <a:rPr lang="en-GB" dirty="0">
                <a:latin typeface="FS Mencap" panose="02000506040000020004" pitchFamily="50" charset="0"/>
              </a:rPr>
              <a:t>Sibling</a:t>
            </a:r>
          </a:p>
          <a:p>
            <a:pPr eaLnBrk="1" fontAlgn="auto" hangingPunct="1">
              <a:spcAft>
                <a:spcPts val="0"/>
              </a:spcAft>
              <a:buFont typeface="Arial" panose="020B0604020202020204" pitchFamily="34" charset="0"/>
              <a:buChar char="•"/>
              <a:defRPr/>
            </a:pPr>
            <a:r>
              <a:rPr lang="en-GB" dirty="0">
                <a:latin typeface="FS Mencap" panose="02000506040000020004" pitchFamily="50" charset="0"/>
              </a:rPr>
              <a:t>Other family member (Uncle/Auntie/Cousin/Grandparents etc.)</a:t>
            </a:r>
          </a:p>
          <a:p>
            <a:pPr eaLnBrk="1" fontAlgn="auto" hangingPunct="1">
              <a:spcAft>
                <a:spcPts val="0"/>
              </a:spcAft>
              <a:buFont typeface="Arial" panose="020B0604020202020204" pitchFamily="34" charset="0"/>
              <a:buChar char="•"/>
              <a:defRPr/>
            </a:pPr>
            <a:r>
              <a:rPr lang="en-GB" dirty="0">
                <a:latin typeface="FS Mencap" panose="02000506040000020004" pitchFamily="50" charset="0"/>
              </a:rPr>
              <a:t>Friends</a:t>
            </a:r>
          </a:p>
          <a:p>
            <a:pPr eaLnBrk="1" fontAlgn="auto" hangingPunct="1">
              <a:spcAft>
                <a:spcPts val="0"/>
              </a:spcAft>
              <a:buFont typeface="Arial" panose="020B0604020202020204" pitchFamily="34" charset="0"/>
              <a:buChar char="•"/>
              <a:defRPr/>
            </a:pPr>
            <a:r>
              <a:rPr lang="en-GB" dirty="0">
                <a:latin typeface="FS Mencap" panose="02000506040000020004" pitchFamily="50" charset="0"/>
              </a:rPr>
              <a:t>School staff member</a:t>
            </a:r>
          </a:p>
          <a:p>
            <a:pPr eaLnBrk="1" fontAlgn="auto" hangingPunct="1">
              <a:spcAft>
                <a:spcPts val="0"/>
              </a:spcAft>
              <a:buFont typeface="Arial" panose="020B0604020202020204" pitchFamily="34" charset="0"/>
              <a:buChar char="•"/>
              <a:defRPr/>
            </a:pPr>
            <a:r>
              <a:rPr lang="en-GB" dirty="0">
                <a:latin typeface="FS Mencap" panose="02000506040000020004" pitchFamily="50" charset="0"/>
              </a:rPr>
              <a:t>Other trusted adult outside of school </a:t>
            </a:r>
            <a:r>
              <a:rPr lang="en-GB" dirty="0" smtClean="0">
                <a:latin typeface="FS Mencap" panose="02000506040000020004" pitchFamily="50" charset="0"/>
              </a:rPr>
              <a:t>(</a:t>
            </a:r>
            <a:r>
              <a:rPr lang="en-GB" dirty="0">
                <a:latin typeface="FS Mencap" panose="02000506040000020004" pitchFamily="50" charset="0"/>
              </a:rPr>
              <a:t> </a:t>
            </a:r>
            <a:r>
              <a:rPr lang="en-GB" dirty="0" smtClean="0">
                <a:latin typeface="FS Mencap" panose="02000506040000020004" pitchFamily="50" charset="0"/>
              </a:rPr>
              <a:t>like an adult </a:t>
            </a:r>
            <a:r>
              <a:rPr lang="en-GB" dirty="0">
                <a:latin typeface="FS Mencap" panose="02000506040000020004" pitchFamily="50" charset="0"/>
              </a:rPr>
              <a:t>who runs a club </a:t>
            </a:r>
            <a:r>
              <a:rPr lang="en-GB" dirty="0" smtClean="0">
                <a:latin typeface="FS Mencap" panose="02000506040000020004" pitchFamily="50" charset="0"/>
              </a:rPr>
              <a:t>you </a:t>
            </a:r>
            <a:r>
              <a:rPr lang="en-GB" dirty="0">
                <a:latin typeface="FS Mencap" panose="02000506040000020004" pitchFamily="50" charset="0"/>
              </a:rPr>
              <a:t>attend)</a:t>
            </a:r>
          </a:p>
          <a:p>
            <a:pPr eaLnBrk="1" fontAlgn="auto" hangingPunct="1">
              <a:spcAft>
                <a:spcPts val="0"/>
              </a:spcAft>
              <a:buFont typeface="Arial" panose="020B0604020202020204" pitchFamily="34" charset="0"/>
              <a:buChar char="•"/>
              <a:defRPr/>
            </a:pPr>
            <a:r>
              <a:rPr lang="en-GB" dirty="0">
                <a:latin typeface="FS Mencap" panose="02000506040000020004" pitchFamily="50" charset="0"/>
              </a:rPr>
              <a:t>Police</a:t>
            </a:r>
          </a:p>
          <a:p>
            <a:pPr eaLnBrk="1" fontAlgn="auto" hangingPunct="1">
              <a:spcAft>
                <a:spcPts val="0"/>
              </a:spcAft>
              <a:buFont typeface="Arial" panose="020B0604020202020204" pitchFamily="34" charset="0"/>
              <a:buChar char="•"/>
              <a:defRPr/>
            </a:pPr>
            <a:r>
              <a:rPr lang="en-GB" dirty="0">
                <a:latin typeface="FS Mencap" panose="02000506040000020004" pitchFamily="50" charset="0"/>
              </a:rPr>
              <a:t>Helpline</a:t>
            </a:r>
          </a:p>
          <a:p>
            <a:pPr eaLnBrk="1" fontAlgn="auto" hangingPunct="1">
              <a:spcAft>
                <a:spcPts val="0"/>
              </a:spcAft>
              <a:buFont typeface="Arial" panose="020B0604020202020204" pitchFamily="34" charset="0"/>
              <a:buChar char="•"/>
              <a:defRPr/>
            </a:pPr>
            <a:r>
              <a:rPr lang="en-GB" dirty="0">
                <a:latin typeface="FS Mencap" panose="02000506040000020004" pitchFamily="50" charset="0"/>
              </a:rPr>
              <a:t>Website</a:t>
            </a:r>
          </a:p>
          <a:p>
            <a:pPr eaLnBrk="1" fontAlgn="auto" hangingPunct="1">
              <a:spcAft>
                <a:spcPts val="0"/>
              </a:spcAft>
              <a:buFont typeface="Arial" panose="020B0604020202020204" pitchFamily="34" charset="0"/>
              <a:buChar char="•"/>
              <a:defRPr/>
            </a:pPr>
            <a:r>
              <a:rPr lang="en-GB" dirty="0">
                <a:latin typeface="FS Mencap" panose="02000506040000020004" pitchFamily="50" charset="0"/>
              </a:rPr>
              <a:t>Using reporting buttons/tools on a site/service</a:t>
            </a:r>
          </a:p>
          <a:p>
            <a:pPr eaLnBrk="1" fontAlgn="auto" hangingPunct="1">
              <a:spcAft>
                <a:spcPts val="0"/>
              </a:spcAft>
              <a:buFont typeface="Arial" panose="020B0604020202020204" pitchFamily="34" charset="0"/>
              <a:buChar char="•"/>
              <a:defRPr/>
            </a:pPr>
            <a:endParaRPr lang="en-GB" dirty="0">
              <a:latin typeface="FS Mencap" panose="02000506040000020004" pitchFamily="50"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a:solidFill>
            <a:srgbClr val="FF3399"/>
          </a:solidFill>
          <a:ln>
            <a:solidFill>
              <a:schemeClr val="bg1"/>
            </a:solidFill>
          </a:ln>
        </p:spPr>
        <p:txBody>
          <a:bodyPr/>
          <a:lstStyle/>
          <a:p>
            <a:pPr algn="ctr" eaLnBrk="1" hangingPunct="1"/>
            <a:r>
              <a:rPr lang="en-GB" b="1" dirty="0" smtClean="0">
                <a:solidFill>
                  <a:schemeClr val="bg1"/>
                </a:solidFill>
                <a:latin typeface="FS Mencap" panose="02000506040000020004" pitchFamily="50" charset="0"/>
              </a:rPr>
              <a:t>How to get help?</a:t>
            </a:r>
          </a:p>
        </p:txBody>
      </p:sp>
      <p:sp>
        <p:nvSpPr>
          <p:cNvPr id="3" name="Content Placeholder 2"/>
          <p:cNvSpPr>
            <a:spLocks noGrp="1"/>
          </p:cNvSpPr>
          <p:nvPr>
            <p:ph idx="1"/>
          </p:nvPr>
        </p:nvSpPr>
        <p:spPr>
          <a:xfrm>
            <a:off x="838200" y="1825625"/>
            <a:ext cx="10515600" cy="4379913"/>
          </a:xfrm>
        </p:spPr>
        <p:txBody>
          <a:bodyPr rtlCol="0">
            <a:normAutofit fontScale="92500" lnSpcReduction="20000"/>
          </a:bodyPr>
          <a:lstStyle/>
          <a:p>
            <a:pPr marL="0" indent="0" eaLnBrk="1" fontAlgn="auto" hangingPunct="1">
              <a:spcAft>
                <a:spcPts val="0"/>
              </a:spcAft>
              <a:buFont typeface="Arial" panose="020B0604020202020204" pitchFamily="34" charset="0"/>
              <a:buNone/>
              <a:defRPr/>
            </a:pPr>
            <a:r>
              <a:rPr lang="en-GB" dirty="0" smtClean="0">
                <a:latin typeface="FS Mencap" panose="02000506040000020004" pitchFamily="50" charset="0"/>
              </a:rPr>
              <a:t>We need to remember that if anything on the internet worries or upsets us, we must:</a:t>
            </a:r>
          </a:p>
          <a:p>
            <a:pPr marL="0" indent="0" eaLnBrk="1" fontAlgn="auto" hangingPunct="1">
              <a:spcAft>
                <a:spcPts val="0"/>
              </a:spcAft>
              <a:buFont typeface="Arial" panose="020B0604020202020204" pitchFamily="34" charset="0"/>
              <a:buNone/>
              <a:defRPr/>
            </a:pPr>
            <a:endParaRPr lang="en-GB" dirty="0" smtClean="0">
              <a:latin typeface="FS Mencap" panose="02000506040000020004" pitchFamily="50" charset="0"/>
            </a:endParaRPr>
          </a:p>
          <a:p>
            <a:pPr eaLnBrk="1" fontAlgn="auto" hangingPunct="1">
              <a:spcAft>
                <a:spcPts val="0"/>
              </a:spcAft>
              <a:buFont typeface="Arial" panose="020B0604020202020204" pitchFamily="34" charset="0"/>
              <a:buChar char="•"/>
              <a:defRPr/>
            </a:pPr>
            <a:r>
              <a:rPr lang="en-GB" dirty="0" smtClean="0">
                <a:latin typeface="FS Mencap" panose="02000506040000020004" pitchFamily="50" charset="0"/>
              </a:rPr>
              <a:t>Always </a:t>
            </a:r>
            <a:r>
              <a:rPr lang="en-GB" dirty="0">
                <a:latin typeface="FS Mencap" panose="02000506040000020004" pitchFamily="50" charset="0"/>
              </a:rPr>
              <a:t>tell </a:t>
            </a:r>
            <a:r>
              <a:rPr lang="en-GB" dirty="0" smtClean="0">
                <a:latin typeface="FS Mencap" panose="02000506040000020004" pitchFamily="50" charset="0"/>
              </a:rPr>
              <a:t>someone</a:t>
            </a:r>
          </a:p>
          <a:p>
            <a:pPr eaLnBrk="1" fontAlgn="auto" hangingPunct="1">
              <a:spcAft>
                <a:spcPts val="0"/>
              </a:spcAft>
              <a:buFont typeface="Arial" panose="020B0604020202020204" pitchFamily="34" charset="0"/>
              <a:buChar char="•"/>
              <a:defRPr/>
            </a:pPr>
            <a:r>
              <a:rPr lang="en-GB" dirty="0" smtClean="0">
                <a:latin typeface="FS Mencap" panose="02000506040000020004" pitchFamily="50" charset="0"/>
              </a:rPr>
              <a:t>Always </a:t>
            </a:r>
            <a:r>
              <a:rPr lang="en-GB" dirty="0">
                <a:latin typeface="FS Mencap" panose="02000506040000020004" pitchFamily="50" charset="0"/>
              </a:rPr>
              <a:t>report </a:t>
            </a:r>
            <a:r>
              <a:rPr lang="en-GB" dirty="0" smtClean="0">
                <a:latin typeface="FS Mencap" panose="02000506040000020004" pitchFamily="50" charset="0"/>
              </a:rPr>
              <a:t>it</a:t>
            </a:r>
          </a:p>
          <a:p>
            <a:pPr eaLnBrk="1" fontAlgn="auto" hangingPunct="1">
              <a:spcAft>
                <a:spcPts val="0"/>
              </a:spcAft>
              <a:buFont typeface="Arial" panose="020B0604020202020204" pitchFamily="34" charset="0"/>
              <a:buChar char="•"/>
              <a:defRPr/>
            </a:pPr>
            <a:r>
              <a:rPr lang="en-GB" dirty="0" smtClean="0">
                <a:latin typeface="FS Mencap" panose="02000506040000020004" pitchFamily="50" charset="0"/>
              </a:rPr>
              <a:t>Always </a:t>
            </a:r>
            <a:r>
              <a:rPr lang="en-GB" dirty="0">
                <a:latin typeface="FS Mencap" panose="02000506040000020004" pitchFamily="50" charset="0"/>
              </a:rPr>
              <a:t>block someone </a:t>
            </a:r>
            <a:endParaRPr lang="en-GB" dirty="0" smtClean="0">
              <a:latin typeface="FS Mencap" panose="02000506040000020004" pitchFamily="50" charset="0"/>
            </a:endParaRPr>
          </a:p>
          <a:p>
            <a:pPr eaLnBrk="1" fontAlgn="auto" hangingPunct="1">
              <a:spcAft>
                <a:spcPts val="0"/>
              </a:spcAft>
              <a:buFont typeface="Arial" panose="020B0604020202020204" pitchFamily="34" charset="0"/>
              <a:buChar char="•"/>
              <a:defRPr/>
            </a:pPr>
            <a:r>
              <a:rPr lang="en-GB" dirty="0" smtClean="0">
                <a:latin typeface="FS Mencap" panose="02000506040000020004" pitchFamily="50" charset="0"/>
              </a:rPr>
              <a:t>Always </a:t>
            </a:r>
            <a:r>
              <a:rPr lang="en-GB" dirty="0">
                <a:latin typeface="FS Mencap" panose="02000506040000020004" pitchFamily="50" charset="0"/>
              </a:rPr>
              <a:t>save the </a:t>
            </a:r>
            <a:r>
              <a:rPr lang="en-GB" dirty="0" smtClean="0">
                <a:latin typeface="FS Mencap" panose="02000506040000020004" pitchFamily="50" charset="0"/>
              </a:rPr>
              <a:t>evidence</a:t>
            </a:r>
          </a:p>
          <a:p>
            <a:pPr eaLnBrk="1" fontAlgn="auto" hangingPunct="1">
              <a:spcAft>
                <a:spcPts val="0"/>
              </a:spcAft>
              <a:buFont typeface="Arial" panose="020B0604020202020204" pitchFamily="34" charset="0"/>
              <a:buChar char="•"/>
              <a:defRPr/>
            </a:pPr>
            <a:endParaRPr lang="en-GB" dirty="0">
              <a:latin typeface="FS Mencap" panose="02000506040000020004" pitchFamily="50" charset="0"/>
            </a:endParaRPr>
          </a:p>
          <a:p>
            <a:pPr marL="0" indent="0" eaLnBrk="1" fontAlgn="auto" hangingPunct="1">
              <a:spcAft>
                <a:spcPts val="0"/>
              </a:spcAft>
              <a:buFont typeface="Arial" panose="020B0604020202020204" pitchFamily="34" charset="0"/>
              <a:buNone/>
              <a:defRPr/>
            </a:pPr>
            <a:r>
              <a:rPr lang="en-GB" dirty="0" smtClean="0">
                <a:latin typeface="FS Mencap" panose="02000506040000020004" pitchFamily="50" charset="0"/>
              </a:rPr>
              <a:t>In the UK, the organisation that helps us with this is called t</a:t>
            </a:r>
            <a:r>
              <a:rPr lang="en-US" dirty="0" smtClean="0">
                <a:latin typeface="FS Mencap" panose="02000506040000020004" pitchFamily="50" charset="0"/>
              </a:rPr>
              <a:t>he </a:t>
            </a:r>
          </a:p>
          <a:p>
            <a:pPr marL="0" indent="0" algn="ctr" eaLnBrk="1" fontAlgn="auto" hangingPunct="1">
              <a:spcAft>
                <a:spcPts val="0"/>
              </a:spcAft>
              <a:buFont typeface="Arial" panose="020B0604020202020204" pitchFamily="34" charset="0"/>
              <a:buNone/>
              <a:defRPr/>
            </a:pPr>
            <a:r>
              <a:rPr lang="en-US" b="1" dirty="0" smtClean="0">
                <a:latin typeface="FS Mencap" panose="02000506040000020004" pitchFamily="50" charset="0"/>
              </a:rPr>
              <a:t>Information </a:t>
            </a:r>
            <a:r>
              <a:rPr lang="en-US" b="1" dirty="0">
                <a:latin typeface="FS Mencap" panose="02000506040000020004" pitchFamily="50" charset="0"/>
              </a:rPr>
              <a:t>Commissioners </a:t>
            </a:r>
            <a:r>
              <a:rPr lang="en-US" b="1" dirty="0" smtClean="0">
                <a:latin typeface="FS Mencap" panose="02000506040000020004" pitchFamily="50" charset="0"/>
              </a:rPr>
              <a:t>Office</a:t>
            </a:r>
            <a:r>
              <a:rPr lang="en-US" dirty="0" smtClean="0">
                <a:latin typeface="FS Mencap" panose="02000506040000020004" pitchFamily="50" charset="0"/>
              </a:rPr>
              <a:t>.</a:t>
            </a:r>
          </a:p>
          <a:p>
            <a:pPr marL="0" indent="0" eaLnBrk="1" fontAlgn="auto" hangingPunct="1">
              <a:spcAft>
                <a:spcPts val="0"/>
              </a:spcAft>
              <a:buFont typeface="Arial" panose="020B0604020202020204" pitchFamily="34" charset="0"/>
              <a:buNone/>
              <a:defRPr/>
            </a:pPr>
            <a:r>
              <a:rPr lang="en-US" dirty="0" smtClean="0">
                <a:latin typeface="FS Mencap" panose="02000506040000020004" pitchFamily="50" charset="0"/>
              </a:rPr>
              <a:t>They can be found at the website:  </a:t>
            </a:r>
            <a:r>
              <a:rPr lang="en-US" u="sng" dirty="0" smtClean="0">
                <a:latin typeface="FS Mencap" panose="02000506040000020004" pitchFamily="50" charset="0"/>
              </a:rPr>
              <a:t>ico.org.uk/</a:t>
            </a:r>
            <a:endParaRPr lang="en-GB" dirty="0">
              <a:latin typeface="FS Mencap" panose="02000506040000020004" pitchFamily="50"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a:solidFill>
            <a:srgbClr val="FF3399"/>
          </a:solidFill>
          <a:ln>
            <a:solidFill>
              <a:schemeClr val="bg1"/>
            </a:solidFill>
          </a:ln>
        </p:spPr>
        <p:txBody>
          <a:bodyPr/>
          <a:lstStyle/>
          <a:p>
            <a:pPr algn="ctr" eaLnBrk="1" hangingPunct="1"/>
            <a:r>
              <a:rPr lang="en-GB" b="1" dirty="0" smtClean="0">
                <a:solidFill>
                  <a:schemeClr val="bg1"/>
                </a:solidFill>
                <a:latin typeface="FS Mencap" panose="02000506040000020004" pitchFamily="50" charset="0"/>
              </a:rPr>
              <a:t>Finally, some key tips!</a:t>
            </a:r>
          </a:p>
        </p:txBody>
      </p:sp>
      <p:sp>
        <p:nvSpPr>
          <p:cNvPr id="3" name="Content Placeholder 2"/>
          <p:cNvSpPr>
            <a:spLocks noGrp="1"/>
          </p:cNvSpPr>
          <p:nvPr>
            <p:ph idx="1"/>
          </p:nvPr>
        </p:nvSpPr>
        <p:spPr/>
        <p:txBody>
          <a:bodyPr rtlCol="0">
            <a:normAutofit/>
          </a:bodyPr>
          <a:lstStyle/>
          <a:p>
            <a:pPr marL="0" indent="0" algn="ctr" eaLnBrk="1" fontAlgn="auto" hangingPunct="1">
              <a:spcAft>
                <a:spcPts val="0"/>
              </a:spcAft>
              <a:buFont typeface="Arial" panose="020B0604020202020204" pitchFamily="34" charset="0"/>
              <a:buNone/>
              <a:defRPr/>
            </a:pPr>
            <a:endParaRPr lang="en-GB" b="1" dirty="0" smtClean="0">
              <a:solidFill>
                <a:srgbClr val="00B0F0"/>
              </a:solidFill>
              <a:latin typeface="FS Mencap" panose="02000506040000020004" pitchFamily="50" charset="0"/>
            </a:endParaRPr>
          </a:p>
          <a:p>
            <a:pPr marL="0" indent="0" algn="ctr" eaLnBrk="1" fontAlgn="auto" hangingPunct="1">
              <a:spcAft>
                <a:spcPts val="0"/>
              </a:spcAft>
              <a:buFont typeface="Arial" panose="020B0604020202020204" pitchFamily="34" charset="0"/>
              <a:buNone/>
              <a:defRPr/>
            </a:pPr>
            <a:r>
              <a:rPr lang="en-GB" b="1" dirty="0" smtClean="0">
                <a:latin typeface="FS Mencap" panose="02000506040000020004" pitchFamily="50" charset="0"/>
              </a:rPr>
              <a:t>Key </a:t>
            </a:r>
            <a:r>
              <a:rPr lang="en-GB" b="1" dirty="0">
                <a:latin typeface="FS Mencap" panose="02000506040000020004" pitchFamily="50" charset="0"/>
              </a:rPr>
              <a:t>t</a:t>
            </a:r>
            <a:r>
              <a:rPr lang="en-GB" b="1" dirty="0" smtClean="0">
                <a:latin typeface="FS Mencap" panose="02000506040000020004" pitchFamily="50" charset="0"/>
              </a:rPr>
              <a:t>ips:</a:t>
            </a:r>
          </a:p>
          <a:p>
            <a:pPr eaLnBrk="1" fontAlgn="auto" hangingPunct="1">
              <a:spcAft>
                <a:spcPts val="0"/>
              </a:spcAft>
              <a:buFont typeface="Arial" panose="020B0604020202020204" pitchFamily="34" charset="0"/>
              <a:buChar char="•"/>
              <a:defRPr/>
            </a:pPr>
            <a:endParaRPr lang="en-GB" dirty="0">
              <a:latin typeface="FS Mencap" panose="02000506040000020004" pitchFamily="50" charset="0"/>
            </a:endParaRPr>
          </a:p>
        </p:txBody>
      </p:sp>
      <p:pic>
        <p:nvPicPr>
          <p:cNvPr id="2" name="Picture 1">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47624" y="3175974"/>
            <a:ext cx="2930829" cy="2557814"/>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p:nvPr>
        </p:nvSpPr>
        <p:spPr>
          <a:solidFill>
            <a:srgbClr val="FF3399"/>
          </a:solidFill>
          <a:ln>
            <a:solidFill>
              <a:schemeClr val="bg1"/>
            </a:solidFill>
          </a:ln>
        </p:spPr>
        <p:txBody>
          <a:bodyPr/>
          <a:lstStyle/>
          <a:p>
            <a:pPr algn="ctr" eaLnBrk="1" hangingPunct="1"/>
            <a:r>
              <a:rPr lang="en-GB" b="1" dirty="0" smtClean="0">
                <a:solidFill>
                  <a:schemeClr val="bg1"/>
                </a:solidFill>
                <a:latin typeface="FS Mencap" panose="02000506040000020004" pitchFamily="50" charset="0"/>
              </a:rPr>
              <a:t>The tips</a:t>
            </a:r>
          </a:p>
        </p:txBody>
      </p:sp>
      <p:sp>
        <p:nvSpPr>
          <p:cNvPr id="3" name="Content Placeholder 2"/>
          <p:cNvSpPr>
            <a:spLocks noGrp="1"/>
          </p:cNvSpPr>
          <p:nvPr>
            <p:ph idx="1"/>
          </p:nvPr>
        </p:nvSpPr>
        <p:spPr/>
        <p:txBody>
          <a:bodyPr rtlCol="0">
            <a:normAutofit/>
          </a:bodyPr>
          <a:lstStyle/>
          <a:p>
            <a:pPr marL="514350" indent="-514350" eaLnBrk="1" fontAlgn="auto" hangingPunct="1">
              <a:spcAft>
                <a:spcPts val="0"/>
              </a:spcAft>
              <a:buFont typeface="+mj-lt"/>
              <a:buAutoNum type="arabicPeriod"/>
              <a:defRPr/>
            </a:pPr>
            <a:r>
              <a:rPr lang="en-GB" dirty="0" smtClean="0">
                <a:latin typeface="FS Mencap" panose="02000506040000020004" pitchFamily="50" charset="0"/>
              </a:rPr>
              <a:t>Look </a:t>
            </a:r>
            <a:r>
              <a:rPr lang="en-GB" dirty="0">
                <a:latin typeface="FS Mencap" panose="02000506040000020004" pitchFamily="50" charset="0"/>
              </a:rPr>
              <a:t>out for the </a:t>
            </a:r>
            <a:r>
              <a:rPr lang="en-GB" dirty="0" smtClean="0">
                <a:latin typeface="FS Mencap" panose="02000506040000020004" pitchFamily="50" charset="0"/>
              </a:rPr>
              <a:t>S: on website addresses</a:t>
            </a:r>
            <a:endParaRPr lang="en-GB" dirty="0">
              <a:latin typeface="FS Mencap" panose="02000506040000020004" pitchFamily="50" charset="0"/>
            </a:endParaRPr>
          </a:p>
          <a:p>
            <a:pPr marL="514350" indent="-514350" eaLnBrk="1" fontAlgn="auto" hangingPunct="1">
              <a:spcAft>
                <a:spcPts val="0"/>
              </a:spcAft>
              <a:buFont typeface="+mj-lt"/>
              <a:buAutoNum type="arabicPeriod"/>
              <a:defRPr/>
            </a:pPr>
            <a:r>
              <a:rPr lang="en-GB" dirty="0">
                <a:latin typeface="FS Mencap" panose="02000506040000020004" pitchFamily="50" charset="0"/>
              </a:rPr>
              <a:t>Don’t put your personal details on the internet</a:t>
            </a:r>
          </a:p>
          <a:p>
            <a:pPr marL="514350" indent="-514350" eaLnBrk="1" fontAlgn="auto" hangingPunct="1">
              <a:spcAft>
                <a:spcPts val="0"/>
              </a:spcAft>
              <a:buFont typeface="+mj-lt"/>
              <a:buAutoNum type="arabicPeriod"/>
              <a:defRPr/>
            </a:pPr>
            <a:r>
              <a:rPr lang="en-GB" dirty="0">
                <a:latin typeface="FS Mencap" panose="02000506040000020004" pitchFamily="50" charset="0"/>
              </a:rPr>
              <a:t>Don’t add people you don’t know on social media and keep your profile secure </a:t>
            </a:r>
          </a:p>
          <a:p>
            <a:pPr marL="514350" indent="-514350" eaLnBrk="1" fontAlgn="auto" hangingPunct="1">
              <a:spcAft>
                <a:spcPts val="0"/>
              </a:spcAft>
              <a:buFont typeface="+mj-lt"/>
              <a:buAutoNum type="arabicPeriod"/>
              <a:defRPr/>
            </a:pPr>
            <a:r>
              <a:rPr lang="en-GB" dirty="0">
                <a:latin typeface="FS Mencap" panose="02000506040000020004" pitchFamily="50" charset="0"/>
              </a:rPr>
              <a:t>Beware of Trolls </a:t>
            </a:r>
          </a:p>
          <a:p>
            <a:pPr marL="514350" indent="-514350" eaLnBrk="1" fontAlgn="auto" hangingPunct="1">
              <a:spcAft>
                <a:spcPts val="0"/>
              </a:spcAft>
              <a:buFont typeface="+mj-lt"/>
              <a:buAutoNum type="arabicPeriod"/>
              <a:defRPr/>
            </a:pPr>
            <a:r>
              <a:rPr lang="en-GB" dirty="0">
                <a:latin typeface="FS Mencap" panose="02000506040000020004" pitchFamily="50" charset="0"/>
              </a:rPr>
              <a:t>Beware of the link in emails from people you don’t know</a:t>
            </a:r>
          </a:p>
          <a:p>
            <a:pPr marL="0" indent="0" algn="ctr" eaLnBrk="1" fontAlgn="auto" hangingPunct="1">
              <a:spcAft>
                <a:spcPts val="0"/>
              </a:spcAft>
              <a:buFont typeface="Arial" panose="020B0604020202020204" pitchFamily="34" charset="0"/>
              <a:buNone/>
              <a:defRPr/>
            </a:pPr>
            <a:endParaRPr lang="en-GB" dirty="0">
              <a:latin typeface="FS Mencap" panose="02000506040000020004" pitchFamily="50" charset="0"/>
            </a:endParaRPr>
          </a:p>
          <a:p>
            <a:pPr marL="0" indent="0" algn="ctr" eaLnBrk="1" fontAlgn="auto" hangingPunct="1">
              <a:spcAft>
                <a:spcPts val="0"/>
              </a:spcAft>
              <a:buFont typeface="Arial" panose="020B0604020202020204" pitchFamily="34" charset="0"/>
              <a:buNone/>
              <a:defRPr/>
            </a:pPr>
            <a:r>
              <a:rPr lang="en-GB" b="1" i="1" dirty="0" smtClean="0">
                <a:solidFill>
                  <a:srgbClr val="FF3399"/>
                </a:solidFill>
                <a:latin typeface="FS Mencap" panose="02000506040000020004" pitchFamily="50" charset="0"/>
              </a:rPr>
              <a:t>Has anyone got any questions about any of these tips?</a:t>
            </a:r>
            <a:endParaRPr lang="en-GB" b="1" i="1" dirty="0">
              <a:solidFill>
                <a:srgbClr val="FF3399"/>
              </a:solidFill>
              <a:latin typeface="FS Mencap" panose="02000506040000020004" pitchFamily="50"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Content Placeholder 2"/>
          <p:cNvSpPr>
            <a:spLocks noGrp="1"/>
          </p:cNvSpPr>
          <p:nvPr>
            <p:ph idx="1"/>
          </p:nvPr>
        </p:nvSpPr>
        <p:spPr>
          <a:xfrm>
            <a:off x="850726" y="150312"/>
            <a:ext cx="10515600" cy="6707688"/>
          </a:xfrm>
        </p:spPr>
        <p:txBody>
          <a:bodyPr/>
          <a:lstStyle/>
          <a:p>
            <a:pPr marL="0" indent="0" algn="ctr" eaLnBrk="1" hangingPunct="1">
              <a:buFont typeface="Arial" charset="0"/>
              <a:buNone/>
            </a:pPr>
            <a:endParaRPr lang="en-GB" dirty="0" smtClean="0">
              <a:latin typeface="FS Mencap" panose="02000506040000020004" pitchFamily="50" charset="0"/>
            </a:endParaRPr>
          </a:p>
          <a:p>
            <a:pPr marL="0" indent="0" algn="ctr" eaLnBrk="1" hangingPunct="1">
              <a:buFont typeface="Arial" charset="0"/>
              <a:buNone/>
            </a:pPr>
            <a:endParaRPr lang="en-GB" dirty="0" smtClean="0">
              <a:latin typeface="FS Mencap" panose="02000506040000020004" pitchFamily="50" charset="0"/>
            </a:endParaRPr>
          </a:p>
          <a:p>
            <a:pPr marL="0" indent="0" algn="ctr" eaLnBrk="1" hangingPunct="1">
              <a:buFont typeface="Arial" charset="0"/>
              <a:buNone/>
            </a:pPr>
            <a:r>
              <a:rPr lang="en-GB" sz="6600" dirty="0" smtClean="0">
                <a:latin typeface="FS Mencap" panose="02000506040000020004" pitchFamily="50" charset="0"/>
              </a:rPr>
              <a:t>Thank you for attending our training!</a:t>
            </a:r>
          </a:p>
          <a:p>
            <a:pPr marL="0" indent="0" algn="ctr" eaLnBrk="1" hangingPunct="1">
              <a:buFont typeface="Arial" charset="0"/>
              <a:buNone/>
            </a:pPr>
            <a:r>
              <a:rPr lang="en-GB" sz="7200" i="1" dirty="0" smtClean="0">
                <a:latin typeface="FS Mencap" panose="02000506040000020004" pitchFamily="50" charset="0"/>
              </a:rPr>
              <a:t>And remember…</a:t>
            </a:r>
          </a:p>
          <a:p>
            <a:pPr marL="0" indent="0" algn="ctr" eaLnBrk="1" hangingPunct="1">
              <a:buFont typeface="Arial" charset="0"/>
              <a:buNone/>
            </a:pPr>
            <a:r>
              <a:rPr lang="en-GB" sz="7200" i="1" dirty="0" smtClean="0">
                <a:latin typeface="FS Mencap" panose="02000506040000020004" pitchFamily="50" charset="0"/>
              </a:rPr>
              <a:t>Have fun online </a:t>
            </a:r>
          </a:p>
          <a:p>
            <a:pPr marL="0" indent="0" algn="ctr" eaLnBrk="1" hangingPunct="1">
              <a:buFont typeface="Arial" charset="0"/>
              <a:buNone/>
            </a:pPr>
            <a:r>
              <a:rPr lang="en-GB" sz="7200" i="1" dirty="0" smtClean="0">
                <a:latin typeface="FS Mencap" panose="02000506040000020004" pitchFamily="50" charset="0"/>
              </a:rPr>
              <a:t>But always be safe!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3066" y="3408384"/>
            <a:ext cx="1790700" cy="20955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723</TotalTime>
  <Words>1732</Words>
  <Application>Microsoft Office PowerPoint</Application>
  <PresentationFormat>Widescreen</PresentationFormat>
  <Paragraphs>220</Paragraphs>
  <Slides>27</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Calibri Light</vt:lpstr>
      <vt:lpstr>FS Mencap</vt:lpstr>
      <vt:lpstr>Times New Roman</vt:lpstr>
      <vt:lpstr>Office Theme</vt:lpstr>
      <vt:lpstr> </vt:lpstr>
      <vt:lpstr>The SafeSurfing Project</vt:lpstr>
      <vt:lpstr>Who we are</vt:lpstr>
      <vt:lpstr>Recap from the last session </vt:lpstr>
      <vt:lpstr>Aims of today’s session</vt:lpstr>
      <vt:lpstr>Why the internet can be great</vt:lpstr>
      <vt:lpstr>Why the internet can be great</vt:lpstr>
      <vt:lpstr> But, we do need to be careful  on the internet </vt:lpstr>
      <vt:lpstr>Who do you share your  information with?</vt:lpstr>
      <vt:lpstr>Who do you share your  information with?</vt:lpstr>
      <vt:lpstr>What information should you share online?</vt:lpstr>
      <vt:lpstr>What information should you share online?</vt:lpstr>
      <vt:lpstr>‘ Safe or share? </vt:lpstr>
      <vt:lpstr> Safe or share?</vt:lpstr>
      <vt:lpstr> Safe or share?</vt:lpstr>
      <vt:lpstr> Safe or share?</vt:lpstr>
      <vt:lpstr> Safe or share?</vt:lpstr>
      <vt:lpstr> Safe or share?</vt:lpstr>
      <vt:lpstr> Safe or share?</vt:lpstr>
      <vt:lpstr> Safe or share?</vt:lpstr>
      <vt:lpstr>How to get help?</vt:lpstr>
      <vt:lpstr>How to get help?</vt:lpstr>
      <vt:lpstr>How to get help?</vt:lpstr>
      <vt:lpstr>How to get help?</vt:lpstr>
      <vt:lpstr>Finally, some key tips!</vt:lpstr>
      <vt:lpstr>The tips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Lara Burnett</dc:creator>
  <cp:lastModifiedBy>CarrieAnne Ferrie</cp:lastModifiedBy>
  <cp:revision>53</cp:revision>
  <cp:lastPrinted>2015-11-27T15:22:35Z</cp:lastPrinted>
  <dcterms:created xsi:type="dcterms:W3CDTF">2015-11-27T12:11:35Z</dcterms:created>
  <dcterms:modified xsi:type="dcterms:W3CDTF">2016-09-23T08:24:54Z</dcterms:modified>
</cp:coreProperties>
</file>